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60" r:id="rId2"/>
    <p:sldMasterId id="2147483872" r:id="rId3"/>
  </p:sldMasterIdLst>
  <p:sldIdLst>
    <p:sldId id="256" r:id="rId4"/>
    <p:sldId id="257" r:id="rId5"/>
    <p:sldId id="686" r:id="rId6"/>
    <p:sldId id="683" r:id="rId7"/>
    <p:sldId id="262" r:id="rId8"/>
    <p:sldId id="263" r:id="rId9"/>
    <p:sldId id="264" r:id="rId10"/>
    <p:sldId id="509" r:id="rId11"/>
    <p:sldId id="684" r:id="rId12"/>
    <p:sldId id="679" r:id="rId13"/>
    <p:sldId id="680" r:id="rId14"/>
    <p:sldId id="685" r:id="rId15"/>
    <p:sldId id="402" r:id="rId16"/>
    <p:sldId id="497" r:id="rId17"/>
    <p:sldId id="498" r:id="rId18"/>
    <p:sldId id="499" r:id="rId19"/>
    <p:sldId id="50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E86-17AD-44AB-BCC1-581BA76C25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1C35-3BE1-432C-A9F5-B4A52B998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29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E86-17AD-44AB-BCC1-581BA76C25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1C35-3BE1-432C-A9F5-B4A52B998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E86-17AD-44AB-BCC1-581BA76C25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1C35-3BE1-432C-A9F5-B4A52B998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78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E86-17AD-44AB-BCC1-581BA76C25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1C35-3BE1-432C-A9F5-B4A52B998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11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E86-17AD-44AB-BCC1-581BA76C25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1C35-3BE1-432C-A9F5-B4A52B998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34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E86-17AD-44AB-BCC1-581BA76C25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1C35-3BE1-432C-A9F5-B4A52B998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77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E86-17AD-44AB-BCC1-581BA76C25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1C35-3BE1-432C-A9F5-B4A52B998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27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E86-17AD-44AB-BCC1-581BA76C25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1C35-3BE1-432C-A9F5-B4A52B998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84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E86-17AD-44AB-BCC1-581BA76C25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1C35-3BE1-432C-A9F5-B4A52B998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63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E86-17AD-44AB-BCC1-581BA76C25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1C35-3BE1-432C-A9F5-B4A52B998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1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E86-17AD-44AB-BCC1-581BA76C25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1C35-3BE1-432C-A9F5-B4A52B998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52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269-8EBC-4972-B949-7B3F53EC49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8FD2-EC55-4826-B2B5-3CE6B6E1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269-8EBC-4972-B949-7B3F53EC49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8FD2-EC55-4826-B2B5-3CE6B6E1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02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269-8EBC-4972-B949-7B3F53EC49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8FD2-EC55-4826-B2B5-3CE6B6E1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6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269-8EBC-4972-B949-7B3F53EC49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8FD2-EC55-4826-B2B5-3CE6B6E1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04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269-8EBC-4972-B949-7B3F53EC49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8FD2-EC55-4826-B2B5-3CE6B6E1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03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269-8EBC-4972-B949-7B3F53EC49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8FD2-EC55-4826-B2B5-3CE6B6E1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03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269-8EBC-4972-B949-7B3F53EC49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8FD2-EC55-4826-B2B5-3CE6B6E1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269-8EBC-4972-B949-7B3F53EC49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8FD2-EC55-4826-B2B5-3CE6B6E1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06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269-8EBC-4972-B949-7B3F53EC49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8FD2-EC55-4826-B2B5-3CE6B6E1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47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269-8EBC-4972-B949-7B3F53EC49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8FD2-EC55-4826-B2B5-3CE6B6E1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4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269-8EBC-4972-B949-7B3F53EC49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8FD2-EC55-4826-B2B5-3CE6B6E1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5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90102-1DA0-403A-A1CF-8FEC052EB1BE}" type="datetimeFigureOut">
              <a:rPr lang="en-US" altLang="en-US"/>
              <a:pPr>
                <a:defRPr/>
              </a:pPr>
              <a:t>7/13/2019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F424-D7C3-497B-831F-38538B720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95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D6E86-17AD-44AB-BCC1-581BA76C25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1C35-3BE1-432C-A9F5-B4A52B998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8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0269-8EBC-4972-B949-7B3F53EC49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8FD2-EC55-4826-B2B5-3CE6B6E1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49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pbs.org/wgbh/nova/body/can-we-live-forever.html" TargetMode="Externa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ngm.nationalgeographic.com/2011/01/seven-billion/olson-photography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ngm.nationalgeographic.com/2011/01/seven-billion/olson-photography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ngm.nationalgeographic.com/2011/01/seven-billion/olson-photography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ngm.nationalgeographic.com/2011/01/seven-billion/olson-photography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ngm.nationalgeographic.com/2011/01/seven-billion/olson-photography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ngm.nationalgeographic.com/2007/05/us-mexican-border/cook-jenshel-photography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Strategies: Using Photos as Thinking Prompts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Human Geography</a:t>
            </a:r>
          </a:p>
          <a:p>
            <a:r>
              <a:rPr lang="en-US"/>
              <a:t>Kristi Neuroth </a:t>
            </a:r>
          </a:p>
        </p:txBody>
      </p:sp>
    </p:spTree>
    <p:extLst>
      <p:ext uri="{BB962C8B-B14F-4D97-AF65-F5344CB8AC3E}">
        <p14:creationId xmlns:p14="http://schemas.microsoft.com/office/powerpoint/2010/main" val="24114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1,11,16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t="21032" r="62893" b="42857"/>
          <a:stretch/>
        </p:blipFill>
        <p:spPr bwMode="auto">
          <a:xfrm>
            <a:off x="1801091" y="1461655"/>
            <a:ext cx="8652746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25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26137" r="75006" b="38690"/>
          <a:stretch/>
        </p:blipFill>
        <p:spPr bwMode="auto">
          <a:xfrm>
            <a:off x="2667000" y="1"/>
            <a:ext cx="6934200" cy="334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t="26137" r="48483" b="33135"/>
          <a:stretch/>
        </p:blipFill>
        <p:spPr bwMode="auto">
          <a:xfrm>
            <a:off x="3048000" y="3498545"/>
            <a:ext cx="6172200" cy="337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38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A0EF2-4181-4B4F-A538-4F4E4A91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#3: Photo Reveal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C7870-D5C0-48FB-9AC0-2C6969D94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8" t="18874" r="78008" b="20593"/>
          <a:stretch/>
        </p:blipFill>
        <p:spPr bwMode="auto">
          <a:xfrm>
            <a:off x="1531257" y="812462"/>
            <a:ext cx="1211944" cy="60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05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8" t="18874" r="67460" b="20593"/>
          <a:stretch/>
        </p:blipFill>
        <p:spPr bwMode="auto">
          <a:xfrm>
            <a:off x="1531257" y="812462"/>
            <a:ext cx="2964544" cy="60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96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8" t="18874" r="50490" b="20593"/>
          <a:stretch/>
        </p:blipFill>
        <p:spPr bwMode="auto">
          <a:xfrm>
            <a:off x="1531257" y="812462"/>
            <a:ext cx="5783944" cy="60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36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8" t="18874" r="39568" b="20593"/>
          <a:stretch/>
        </p:blipFill>
        <p:spPr bwMode="auto">
          <a:xfrm>
            <a:off x="1524000" y="795639"/>
            <a:ext cx="7598888" cy="60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934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8" t="18874" r="30312" b="20593"/>
          <a:stretch/>
        </p:blipFill>
        <p:spPr bwMode="auto">
          <a:xfrm>
            <a:off x="1531257" y="812462"/>
            <a:ext cx="9136743" cy="60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3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D69C-FD9E-40AF-90E6-B82956EE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photos as thinking prompts?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DB8FC-1792-4BD0-8D79-F4F0D24E1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Generate curiosity.</a:t>
            </a:r>
          </a:p>
          <a:p>
            <a:r>
              <a:rPr lang="en-US" sz="2400" dirty="0"/>
              <a:t>Build observational skills.</a:t>
            </a:r>
          </a:p>
          <a:p>
            <a:r>
              <a:rPr lang="en-US" sz="2400" dirty="0"/>
              <a:t>Practice GSI (“Geography Scene Investigation”) skills.</a:t>
            </a:r>
          </a:p>
          <a:p>
            <a:r>
              <a:rPr lang="en-US" sz="2400" dirty="0"/>
              <a:t>Help students learn how to effectively and thoroughly analyze visual stimuli.</a:t>
            </a:r>
          </a:p>
          <a:p>
            <a:endParaRPr lang="en-US" sz="2400" dirty="0"/>
          </a:p>
          <a:p>
            <a:r>
              <a:rPr lang="en-US" sz="2400" dirty="0"/>
              <a:t>Accompanying Documents:</a:t>
            </a:r>
          </a:p>
          <a:p>
            <a:pPr lvl="1"/>
            <a:r>
              <a:rPr lang="en-US" sz="2200" dirty="0"/>
              <a:t>“Photo Fridays” Student Questions Document</a:t>
            </a:r>
          </a:p>
        </p:txBody>
      </p:sp>
    </p:spTree>
    <p:extLst>
      <p:ext uri="{BB962C8B-B14F-4D97-AF65-F5344CB8AC3E}">
        <p14:creationId xmlns:p14="http://schemas.microsoft.com/office/powerpoint/2010/main" val="30607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49AF-8C90-4849-8947-F00469FC7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E96CE-075C-4FD5-BABE-19E034C66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E65D6-FBE1-4581-9BC9-C945FC75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137" y="62948"/>
            <a:ext cx="12426137" cy="67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5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A0EF2-4181-4B4F-A538-4F4E4A91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#1: Photo Fridays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C7870-D5C0-48FB-9AC0-2C6969D94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30" y="76200"/>
            <a:ext cx="12006470" cy="828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 FRIDAY!  Questions # 1, 5, 8, 11, 12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9444" r="34357" b="15530"/>
          <a:stretch/>
        </p:blipFill>
        <p:spPr bwMode="auto">
          <a:xfrm>
            <a:off x="2154643" y="904650"/>
            <a:ext cx="7174887" cy="59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3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"/>
          <a:stretch/>
        </p:blipFill>
        <p:spPr bwMode="auto">
          <a:xfrm>
            <a:off x="1948070" y="37399"/>
            <a:ext cx="8295860" cy="6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28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2897" r="31507" b="25396"/>
          <a:stretch/>
        </p:blipFill>
        <p:spPr bwMode="auto">
          <a:xfrm>
            <a:off x="1524000" y="505462"/>
            <a:ext cx="9144000" cy="614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75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641" y="6343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 1,3,5,10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206434"/>
            <a:ext cx="8378483" cy="565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09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A0EF2-4181-4B4F-A538-4F4E4A91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#2: Multiple Photos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C7870-D5C0-48FB-9AC0-2C6969D94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53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10</TotalTime>
  <Words>93</Words>
  <Application>Microsoft Office PowerPoint</Application>
  <PresentationFormat>Widescreen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Calisto MT</vt:lpstr>
      <vt:lpstr>Wingdings 2</vt:lpstr>
      <vt:lpstr>Slate</vt:lpstr>
      <vt:lpstr>1_Office Theme</vt:lpstr>
      <vt:lpstr>Office Theme</vt:lpstr>
      <vt:lpstr>Strategies: Using Photos as Thinking Prompts</vt:lpstr>
      <vt:lpstr>Why use photos as thinking prompts?</vt:lpstr>
      <vt:lpstr>PowerPoint Presentation</vt:lpstr>
      <vt:lpstr>Strategy #1: Photo Fridays</vt:lpstr>
      <vt:lpstr>PHOTO FRIDAY!  Questions # 1, 5, 8, 11, 12</vt:lpstr>
      <vt:lpstr>PowerPoint Presentation</vt:lpstr>
      <vt:lpstr>PowerPoint Presentation</vt:lpstr>
      <vt:lpstr>Questions 1,3,5,10</vt:lpstr>
      <vt:lpstr>Strategy #2: Multiple Photos</vt:lpstr>
      <vt:lpstr>Questions 1,11,16</vt:lpstr>
      <vt:lpstr>PowerPoint Presentation</vt:lpstr>
      <vt:lpstr>Strategy #3: Photo Reveal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Kristi Neuroth</cp:lastModifiedBy>
  <cp:revision>10</cp:revision>
  <dcterms:created xsi:type="dcterms:W3CDTF">2014-08-26T23:53:23Z</dcterms:created>
  <dcterms:modified xsi:type="dcterms:W3CDTF">2019-07-13T23:43:49Z</dcterms:modified>
</cp:coreProperties>
</file>