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96" r:id="rId2"/>
    <p:sldId id="277" r:id="rId3"/>
    <p:sldId id="278" r:id="rId4"/>
    <p:sldId id="279" r:id="rId5"/>
    <p:sldId id="280" r:id="rId6"/>
    <p:sldId id="397" r:id="rId7"/>
    <p:sldId id="398" r:id="rId8"/>
    <p:sldId id="399" r:id="rId9"/>
    <p:sldId id="281" r:id="rId10"/>
    <p:sldId id="282" r:id="rId11"/>
    <p:sldId id="283" r:id="rId12"/>
    <p:sldId id="284" r:id="rId13"/>
    <p:sldId id="285" r:id="rId14"/>
    <p:sldId id="321" r:id="rId15"/>
    <p:sldId id="322" r:id="rId16"/>
    <p:sldId id="383" r:id="rId17"/>
    <p:sldId id="323" r:id="rId18"/>
    <p:sldId id="286" r:id="rId19"/>
    <p:sldId id="400" r:id="rId20"/>
    <p:sldId id="386" r:id="rId21"/>
    <p:sldId id="387" r:id="rId22"/>
    <p:sldId id="388" r:id="rId23"/>
    <p:sldId id="392" r:id="rId24"/>
    <p:sldId id="3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D2BDB-AE88-4220-8F15-3EC1C3B9E9B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594DB-9150-4281-A91F-09CA8A43A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F6905D-5016-4BCC-81B1-C00255EDE18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D63E83-2574-4164-864F-6871E15F89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thundafunda.com/33/animals-pictures-nature/hanging-out-african-leopard-tanzania-africa-pictures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deo.nationalgeographic.com/video/kids/animals-pets-kids/bugs-kids/beetle-dung-kids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Continent of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Scenery - Deserts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Deserts of the World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World map showing locations of desert regio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4100311" cy="20574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 descr="http://www.africanbackgrounds.com/images/AfricanBackgrounds_00068_Namib-Desert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810000" cy="2857500"/>
          </a:xfrm>
          <a:prstGeom prst="rect">
            <a:avLst/>
          </a:prstGeom>
          <a:noFill/>
        </p:spPr>
      </p:pic>
      <p:pic>
        <p:nvPicPr>
          <p:cNvPr id="4098" name="Picture 2" descr="http://www.africanbirdclub.org/countries/grf_global/Namibia-des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3810000" cy="2392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1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Scenery - Mountains</a:t>
            </a:r>
            <a:endParaRPr lang="en-US" dirty="0"/>
          </a:p>
        </p:txBody>
      </p:sp>
      <p:pic>
        <p:nvPicPr>
          <p:cNvPr id="22530" name="Picture 2" descr="http://i1-news.softpedia-static.com/images/news2/The-Highest-African-Mountains-Are-Losing-Their-Ice-Ca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1138"/>
            <a:ext cx="2857500" cy="2362200"/>
          </a:xfrm>
          <a:prstGeom prst="rect">
            <a:avLst/>
          </a:prstGeom>
          <a:noFill/>
        </p:spPr>
      </p:pic>
      <p:pic>
        <p:nvPicPr>
          <p:cNvPr id="22532" name="Picture 4" descr="http://www.travelsouthernafrica.com/images/Drakensb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936" y="1481138"/>
            <a:ext cx="2857500" cy="3571875"/>
          </a:xfrm>
          <a:prstGeom prst="rect">
            <a:avLst/>
          </a:prstGeom>
          <a:noFill/>
        </p:spPr>
      </p:pic>
      <p:pic>
        <p:nvPicPr>
          <p:cNvPr id="22534" name="Picture 6" descr="http://t2.gstatic.com/images?q=tbn:ANd9GcS6wQnoA5T3fuvIa7pHbvMu1N6XWYxbShd-Wr_IxJngaTrJvtoX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224677"/>
            <a:ext cx="2628900" cy="1743076"/>
          </a:xfrm>
          <a:prstGeom prst="rect">
            <a:avLst/>
          </a:prstGeom>
          <a:noFill/>
        </p:spPr>
      </p:pic>
      <p:pic>
        <p:nvPicPr>
          <p:cNvPr id="22536" name="Picture 8" descr="http://t0.gstatic.com/images?q=tbn:ANd9GcSRzP7cjKJTN7sHdp1c3b5I7XWcfirvsc9L_S6q_I9_ZIqEWZHOtCFiM0q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676400"/>
            <a:ext cx="1609725" cy="1209676"/>
          </a:xfrm>
          <a:prstGeom prst="rect">
            <a:avLst/>
          </a:prstGeom>
          <a:noFill/>
        </p:spPr>
      </p:pic>
      <p:pic>
        <p:nvPicPr>
          <p:cNvPr id="22538" name="Picture 10" descr="http://www.whalecottage.com/blog/wp-content/uploads/2008/12/table-mountai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65643"/>
            <a:ext cx="3167562" cy="2102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6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Scenery - Waterfalls</a:t>
            </a:r>
            <a:endParaRPr lang="en-US" dirty="0"/>
          </a:p>
        </p:txBody>
      </p:sp>
      <p:pic>
        <p:nvPicPr>
          <p:cNvPr id="23554" name="Picture 2" descr="http://www.ecotravel.co.za/zambian/images/victoria-f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108" y="1333984"/>
            <a:ext cx="3455344" cy="2362200"/>
          </a:xfrm>
          <a:prstGeom prst="rect">
            <a:avLst/>
          </a:prstGeom>
          <a:noFill/>
        </p:spPr>
      </p:pic>
      <p:pic>
        <p:nvPicPr>
          <p:cNvPr id="23556" name="Picture 4" descr="http://www.qq33.org/wp-content/uploads/2010/12/victoria-falls-af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8" y="1524000"/>
            <a:ext cx="3800475" cy="2857500"/>
          </a:xfrm>
          <a:prstGeom prst="rect">
            <a:avLst/>
          </a:prstGeom>
          <a:noFill/>
        </p:spPr>
      </p:pic>
      <p:pic>
        <p:nvPicPr>
          <p:cNvPr id="23558" name="Picture 6" descr="http://www.skyviewofafrica.com/photos/augrabies_waterfa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962400"/>
            <a:ext cx="3048000" cy="2171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0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Deltas</a:t>
            </a:r>
            <a:endParaRPr lang="en-US" dirty="0"/>
          </a:p>
        </p:txBody>
      </p:sp>
      <p:pic>
        <p:nvPicPr>
          <p:cNvPr id="24578" name="Picture 2" descr="http://www.eosnap.com/public/media/2008/09/botswana/MER_FR__0PNPDK20080901_080821_okavango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286000"/>
            <a:ext cx="4010025" cy="2880095"/>
          </a:xfrm>
          <a:prstGeom prst="rect">
            <a:avLst/>
          </a:prstGeom>
          <a:noFill/>
        </p:spPr>
      </p:pic>
      <p:pic>
        <p:nvPicPr>
          <p:cNvPr id="24580" name="Picture 4" descr="http://www.jewishhistory.org/wp-content/uploads/Nile-De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9222"/>
            <a:ext cx="3662007" cy="2876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2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Animals</a:t>
            </a:r>
            <a:endParaRPr lang="en-US" dirty="0"/>
          </a:p>
        </p:txBody>
      </p:sp>
      <p:pic>
        <p:nvPicPr>
          <p:cNvPr id="55300" name="Picture 4" descr="http://ideagirlconsulting.files.wordpress.com/2010/11/african_cats_image-600x400.jpg?w=500&amp;h=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4191000" cy="2791207"/>
          </a:xfrm>
          <a:prstGeom prst="rect">
            <a:avLst/>
          </a:prstGeom>
          <a:noFill/>
        </p:spPr>
      </p:pic>
      <p:pic>
        <p:nvPicPr>
          <p:cNvPr id="55302" name="Picture 6" descr="http://s2.daemonsmovies.com/mov/up/2011/03/african-cats-movie-photo-08-550x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11879"/>
            <a:ext cx="4248150" cy="2819228"/>
          </a:xfrm>
          <a:prstGeom prst="rect">
            <a:avLst/>
          </a:prstGeom>
          <a:noFill/>
        </p:spPr>
      </p:pic>
      <p:pic>
        <p:nvPicPr>
          <p:cNvPr id="6" name="Picture 2" descr=" Images &gt; nautre &gt; Animals &gt; hanging out african leopard tanzania africa pictures">
            <a:hlinkClick r:id="rId4" tooltip="hanging out african leopard tanzania africa picture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782" y="1528350"/>
            <a:ext cx="2133600" cy="1601972"/>
          </a:xfrm>
          <a:prstGeom prst="rect">
            <a:avLst/>
          </a:prstGeom>
          <a:noFill/>
        </p:spPr>
      </p:pic>
      <p:pic>
        <p:nvPicPr>
          <p:cNvPr id="8" name="Picture 4" descr="http://biomee.wikispaces.com/file/view/caracal.jpg/32971907/carac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390745"/>
            <a:ext cx="2733675" cy="1840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4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Animals</a:t>
            </a:r>
            <a:endParaRPr lang="en-US" dirty="0"/>
          </a:p>
        </p:txBody>
      </p:sp>
      <p:sp>
        <p:nvSpPr>
          <p:cNvPr id="2050" name="AutoShape 2" descr="data:image/jpg;base64,/9j/4AAQSkZJRgABAQAAAQABAAD/2wCEAAkGBhMSERUUExQWFRQVGRkaGBcYFxgXGhcaGBgXFRgUGBgXHCYeHRwjGhcUHy8gIycpLC0sFx4xNTAqNSYrLCkBCQoKDgwOGg8PGiwkHyQsKSwsLCwsLCwsLCwsLCwsLCwsLCksLCwsLCwsLCwsLCwsLCwsKSwsLCksLCwsLCwsLP/AABEIAMIBAwMBIgACEQEDEQH/xAAbAAACAgMBAAAAAAAAAAAAAAADBAUGAAECB//EAEEQAAEDAgQDBQQIBQMDBQAAAAECAxEAIQQSMUEFUWEGEyJxgRQykaEHI0JSscHR8BUzYoLhJHLxFkNTNGNzg6L/xAAaAQADAQEBAQAAAAAAAAAAAAAAAQIDBAUG/8QAJhEAAgICAgMBAAICAwAAAAAAAAECEQMhEjEEE0FRFHEiYSMykf/aAAwDAQACEQMRAD8Ao/BWUz9ZY9aJxjDIBCk36ChK4C8pHeFW2lDawBDebMTeuO1d2dCuqoXxDSlETCR86UUs3A51af4CnJJ1iorhXD+8dymwTVRyqm/wlwdnGDwxHiNqYXa4qyt9mUqi9ExHZhMVzvyo3s1WFlRxSgpBqvurM5dpr0RfZdJGsUFzsW2Yg1cfKxomWGTITA4khArMXjCUmrOjs222ADWK7PNGaj+TCyvVKjzj2cqVap/CuqyxBtVjw3AW0Gyb04cOlCT4b05+Um6omOGvpUVsHLMG9c4lmUjY1cE5YSCmjucNSqSUio/lV2i/UvjKM3ivsmpZHC0vo8EBQpziHAgUHKm9KcHwy80TlUPnWnuUlaJ4VoiMXhVJBCtRalkCACKvmJ4W24kpXAUd6qmL4alvMgGSNK1x5VJEShQBx8mlsRw4m9Ll/wANzcVPhQdYSQYO9a3xM6srg8JrjETUpicAE2qNdTzrTvaI/wBM4CTrXaASQBXQPhtTvD2GwkrUq/KpbKSB4zBhBHM0stcVt94kk6jrSjjtNIUmcvLqVbwaENJXrOvSoltvMa671SQUbVT2RF1thluSYSKLhlqSYi9S/DuEgIChBNBxzSpFtKy5p6NuLWxcFYObLW+IcSLkCPdomMCggSQJpTDQDzmn3sBhOIEVlCdRc2rVFjLxwpMKW0oixt5VG9oMAWAVC6VfKhY9txKg4JtrTL4W40c0lMSK4YxakpJ9g52qJThbKVMgqVqKj+z+FSVukmPFAqAw/EVtpyknpUnwvCrCcxBvenLE4p77Dm9FrTlSfert3Egj3hUE4wo3E0AYNZI1rm9S+sv2SLKwtEXNaS6hN5qKb4SsiSaNguGeMBYOS+YzEeEnN6GLUvVF/R+yQ8rGtq1NcIxqAYFVvimIRhv5mYmSLAhJIAMpO4IKCDuFg0i12mZUQmCJ3nS8XrT+K/8AZPsf0ub+KTqCKWfekSKh8ItLg+rWFev5Gieyudan1JfQtjmHfzqg2iu8VjgiwVUQrvBMTNKFKp8QNWsKb7HZYkcSTuRNRPaHGgQtswoaxUfikHYGkzhirWtYYIp3Y23RriXaZSwIkEV1w3F9772tBc4aBXLLJSZFdVRUaiZ272J8Rw2VwimMJiSEFI0FG4uJAVQcOAGSedWncSKqQ9hcWFpgm9KYnD6mlcIwTenHHbRqapaYmrE21/ZozL4TIiaWcMG1Yyk602hKRp9dKBM0V1VcIcg1SIb2MYBQSqVC1C4k+FLkCBQy8aYwOCLysosaVVtjTtcUFwvFihHhma0vFOum9S+C4ShKFgiVCkw3CkxYGotXpGvF1tiuPSUQCZtQW1SKNxYfWRSyE1S6JvYyEqNarXedaykVo9sxfCkLQpOXUVU8PiAlh1lcBxuR5jY1fmkzVG+kLgBA79HkqNxXz3iyuXCTOicHVkE2wla8Kn7xv+NelN8PTEQK8y7IJ73FNA/ZmvXQ3Faee2pKNk44t7IxzBAaCl14Qk2TU0EV33cVwqbNPW2QpwZA0vRE4HMmCP3+flUkEkmovtNxNTCcqDlUoXWSkBCZgqBUQM0EkDmE863x88klGIOFK2V7jHB2+5Q0sZmllQCt0FFwoG9wFEA7pAneqTxPss2FQ0dSnxFUoSlSXVlcxJASys7z+NscxqllbYcKErk+FRm2dRM3jKW3ki1w1MSqahXgG0lUEtNJcdhVyuc2Dw6FnfOsYh1Q3StVfS44tRpnFKrsrg4Y5nQhrMFueNKSYyNxIccOgKk+LoI5ipbhfbFxnKD42EEgry3WdgCdOcaxRHMG7nOFCv8AUPpDmMdVADTcZy2TsEoIUvrlSNIIUrYXmfUk+xYY92y0bF5wyoBXnGdZ2GUb0p44z1JDjNx2i6cH4qxiBmTAVukxMkTbnUsjg6VzKa8tVh3UqbcMnGYhQU02i2RBPhWQNCo+6NkiTqKunBfpACQpt/xFshJdQPDyJUSeYMRryrzM/iTj/lj2jqx5oy1IncTwRGX3ah8VwYagVbMDig8gLT7pAIkQYPQ0YYUGxFcKySi9nS4cjzR7g6tSKLhOz26tK9Cc4ekiIqMx/BFFMJNbLyW9EPCUjivD28hAqn4kqTKdq9MxHZd3a4qvcV7Jukk5a7sGeK02c+TE/hA8NxKA2Z1oTKpkzWv+nX88BCuttOp5DrUg12VdUkKQU5JjOVBKARrLioR/+q7NXpmO/qFFIETzrlawlMRrUyx2fStYbS4p5z7mHbU6fjZJHUE0TG8Dw7dnnktqGqCsurHQpw6FJSeilz0FWiCpKNDCJqxK4dhXCQ0t1XUNr/BIWfwog7IuJTmheW11Muti+gzLQBPqKq6I42yCYbSNb0/gHwl0FNqbw3ZsqSTmE+dLYrAqZImsHOMnRuotImMM+JcqMxGICinaK6w+MASq2tRpBzAUKNDb0DfVKya0yqJtTBYi9Y42TeKuyKFu661lNDhyzok1lLkh8T3LC4wb0vxchbS0m4INU17j7hhQGtZ/HXCI+NeDHxpRaZ2+z4VPhOMUzi0q2C49JivY18RSQCTqK8cxOHKlOEbGasnDse6ttN9LV3eXh9lSMcUuOj0NGNRsa7Kgoa1VMDiwD4qZ/jiQq1ea8LWkdHIsCcUEmvPu1/EEuOFXt4SBZzDpS6R4SoECAW1HRMKgC03mWj24adUU5kNIC8veOd6UqNyJDQBSmRrnB32tvGcQeIAT3CLKWl3Alvu3FoAKE4hgeIotkBMRm03Pr+J4/qXJ9s5M2XlpdEZg27TqIdUVA+8HMLmbVP8AtRjB/uCudBxzMryr0S7ggoH7rbuJwznp3n41M4dKJJgJQHC0qNAxjAX8M7G2Rx5SJ0yrUOdVrjKluKAuC4BmPJalJSu/TFMhX/3Gu/o5gXEMSvuMS5B77HYpbfXI2oOLQPNxxlP9lFxWDR7UjCq/9PgUqU9H21ISF4hXmpYDY5AJpxlObGMKj6lhWLxInQhC1viY5hLAnr0qF4a8Thce8u63A03N7l17vF+sN1S2hBU8TWGsRjl/z8StTTavuCMz608oSW2k8gs8qaY4MFONYQeENBC3p+2+8lJCVRoltJy9Mi+dY3ggt/hGGVGQpbWobfX4ha1T5oCR6VM8MxZYWp0kh91zvFqEmFLUohMjYSqROyptrE3S12XBb2V/+IOtd4ULWgFZEoVByiVGCPIX6HrVk4R9IXcthGILji0+8vUmbgdSBA9PhE49rOZGVCV54FoHeEhVo0T3qV+SDyvF4hsEFcQDLhH3QQHCPMl9hodUqrCWGGSNSRoskou4no+F7dYVSFL+shGUHw/aV7rYv4lmDYTZJOgNbe7ZoSHD3agGlBLhWoJyLOaGzlCsy/CrwozRlMkRXl+EWpjENqie7dSsp2KmylS0+QiCasrGMRhQ7iAW14151fdJ9/uElRKnoI/mKJASCJSJJANqxXhYkzT+RNlkx/a9bSZcSliRKUq8bygdCGQoBI3zOKTOoCqQxeOfCAvFujCIWJQHApx9wfeTh2ggZergA6mklsjhiU4jFp77iLv1jbThzBmTZ98Eypwm4SeXO4jOEdl8VxNa8TiHShmSXMS6bW1CQYBjTZKdJ2roh4+OPSRlLLN/RvB4r2lzusGw5i3fv4gIDaP6xhkfUo83FLHSaf4vgcHhVTxHEuY3FAAFhhUIb/oU6fdA0yoCY+7SfaL6QUMtex8L+qYSIW8LLdOilA6ifv8AvHbKIBhOyfZwvOJcfGXDgyc3hLp1yIGpBi6hoJ3it3pWzNO3SJ3CYnHcQBYwLAw+GJhSWsyGz1eePicV0M9E13iMBwnh1n1Kx2JTq2jwtJI2VBj0JUf6RTPartDjXj7PhUhjDoGQJTDalje1ihHJIi2usVCcB7DoJzYxwtIH2UpVJ3uvKQka7E+VSpR/SnGX4BxXbvH4lSWcNmYRohjCgogf2eI/h0FTHDewnFF/WPYpWHG5W+4pYG8hKoA81CjYj6Q8LgklrA4XpnXKAqNyP5i/7iKgVs8S4scyypTc2Kvq2R/tSLKPUBRrRGbJrinDkBtUY5jEKQFrUpBSldgpZKwlas0kRnF7+KbEV88KdWqFZpBghQII6EG4PQ1YWvo8YwaO+xeKgi6cohIV9mAoFThBvlAExpSnZzimVYC0nMQCQlJUSMhdXi3XSblR1EWHKIOeZUrii4PdMiMXgMhIVSSsATcelXLHNpeeuPCK59maS6mNBXOs6ra3Rrw2LcK7OpS1K7qNSjHA2ovApp/iaSQABAqPx3EEZq4XKc2dKUUdyEeGAYrKUgHetVVCtB8Lw5arGwoL2Cyk3mrChBCTXI4XJJVyrJZHeyaKYMBLaynWdKPwvhqigeKOlWdvhyEynnXTXD0xAFayz6JUSAXhlg3VNIcdacQwtYBNotsCQCT0g/OrgvhyQb60LHYJN0m6VAgjoRBFKGXaCVnl3B+KpbCkqW4gKI9zKoEC8LbX4VCQCPWpxOKU4orby5/eStDLaVJUErUhUtpsCpCUlJkEOi9d4rsKjRLqhfdI/X51P4QJabCAPCBHwtPnvXdPyFX+JzqP6RLbbikqSSAlbKWSN8qSoonYFIVlHkKZTg0qkKRmuTJmbqLliNPFem2XkAkxXaeICbCueWSTNFS+EFxXBKBWsqVlbwjo0tPeBOUeYcB9KE80t5Y4awiMy2FKVJ+xhwFEjYBS3lm+piOdmxC0OoWhQ8K0lJjWDypfgzS2XuIYsHxFtXdnlKS56QUJHpXRizXpmcl+CCAlzjqAwJbw5ShJ2CGGwgk/3gjqSOddY5BLygXXHRFky0e7ClCQAl1S4vlBIEEJKhGkR2T4r7MQAJU6MyiTEpk5EZgQRfxEg7ixiprvHMU+G0ZlKIJBdcUQ2lCZU4VLUpSAEAgwYIXABIFW7cv9DVKIvxJI7pVwCUOCZt4kTI/pKVDKdwAd6QfcSM6z7gddcIP3MOQlluOSnnbjyO1TD+CL7KnZ/wC0p8thMBSE4t1Dgn+gLK7AWWscqiWmkuvtFRlgqdcdtGZKF4h/IN7pZV8RVkiicEVLRh5Ped2HMQ4bd2iC+tPnCxmP3oG194J2XUPLSYgLSkCSlAV3TSEgaKUsQPIGhoccXh3FxL/EH+7HVKVBxwDop1bQ/sNTDrCSspQYTnQhtX9DSk4NpY5X9sd82wdqAFOEOoexBdxyXXU+8Uo1cUVBCUZiRCM0Jt/SBFS3bHiz2MVkKkMYZouJSykwlIw+VKlrgAKuoJSEzeyRuY15cYdbgEZRgza2UOOPPAeiQ0kdEpG1GxhLa8acsrwqnUtk3g4l6ygDuE95H+/pUtlpITwnCkNuhGVS39mYGYby6T4WoTBMlRF8wTFTLGNccQshaO6TCXHlrWjDovmyJyEO4hckX0sAEkEGlnWVJS40pwoRIGLeSkKdffclRwre6tbiYsonWC3iey7r+VCkJQ2yAW8IHAA0Ff8AdxTx90q31Uq8Reo0+yrrSE28UXiUYRtzFEG7jiQ1h0z9pOHRCRv4lk2+zXPcvNq+se4cgwIBUgaf/GNbRJ503juFtFvulcVYQn/xMlCWh5wuVf3VFjs5w1sS5jM3+xaTPklCVH401RLscwjmVSXe6YdyXORbbqB5gSpHRSgQJueXWO+kHHvryYZvINg2jvVja6lAgegFRqf4UlQLa8XnToUgT6SBRcLx53DqUGEd53twFJXrcE92NzYxJjma1WiJOxjAdjMRiHO+xzhQnVRWvM4Ui5BMkIHmbcqBx7BoSqWwVI1IBIlJNmpFwO7S2I1kTTiuEY3EwrGu92zr3SSBO4TlTYE8ySalcCwgIShIkC0nVR1Kj1Jk+tZ5svBIUY2QrHF7WUg2mEKUoIm4RmUJJAtMnzNLvcSJPWu+IOnD4goIPdq8SEkqypCiSoJSCB7+Y36VNscFbeiE61jKUI/51plpvorCscvnQjiFTVy/6MQDWJ7KjvNLf4qF5GMpRZTfal1lXVvshb986yn/ACIBxZYFQkDnRiAEyd6EjCKOo0nWunWFqAgWrx2dQuWRmJ2pdD8Ktemxwtc+ddNcIUDNqdoP6AOKmDF5pHHvX5RU6rhyo2rnE8DzVcZJEtNkGxhM4JOlK4jh5m1W1jhgSIow4WkR51aybDgUkcJVmgjUUb+CKIAAiTVy9jE+dEbwKRE6im8zD1oojnDlIVEa6UfB4RRKhHhKSlQ+8FCCk+Yq4P8ADUk+VdNYJKZsL0vcHrR5UfovcW6yhLkd46USoe6gILqVD7xypWI+8nkbSLDaCHm8IIOOf9jZVyYZS2XXVc8/1RUdwFV6X7K2pxsqHuLSsdCAU/gpQ8iaoGN4EeHpSMwUpnC8QcRzGdxLaF+fdqHqDyr08Gb2R32c84cXoDj8cR/qMO82wxgj7Nhg4LYkRL+YjXProR4vsxNVvDYjDlWZsksLz52J+tYLjamlKan+YkJXMDUJExFmuLtpQUNKju8Cy2mFCU+0YhQUpaki6gMxVH/tgVFcVxZsHSmwt3yc76twcqf5SeSJEdda6CCXw2FJcaWkoCGGktYZU+FTym+9exBn7LWdx1Ri2VA3ojLzSCgmQ2lTSoIOZGGSlWHbeWAIClrxK3svK+6ZjeBuIU2sKKlQkqNzCcOiXHkJm4W4tLDc8lHWafcW4FkE+PMrMEIUtTr5H1kIBALTST3YSo5LmxkxNjoGGjHcLj65kYZwT7r7AzYZwH7q0BvKRrKqI5ie9Q69u/hEPebuFcSHBp/SVetCew6kiyFoykEShWVBSrMkpJJUgBQnu1EpE2UJgucPS2oE2ShSnFJH/jTiG1Yd5Hkh4tHyIPOmwWg/EMV3Cn30puxl7oHbEYyHVuq6pQpKR/tFaHCEKBQpL+MKVKUpCD3aAo2W/iHlEArUQQlM2Skc6iOIY0uhwXAfbaUNyl7DpShaOc+DSumHy+C2oFcqLvdlZS0pWUZ1rUCPAEpKxoZzDeoeh9nL44alZQ5h30KGoCu8AkTqh7lXeFVwr/t2c29pQsonkcqyPiKX9qUPChbIGyGmXT8Ak38zrW3EKIlxREaF3CEJP9OYk/OmmDJBviLyTlQ/g24vDLaSbch+9Ki+H8VcWtRZV9YpR8SiL5rqVHuiVSd9dKFi+LpCu7SyFKT4VBCAkTplOp89a5xCnhlU6UICvClCSAoD3pIB01Gu+1aRIZe+zPZRxThexTxecSISnMVJbzWmDHiiRYADrtYsB2cAuUxFRn0fP4dDKUAFpbq1rAcUMz2UJClpHIaR0J51c1rF76ivI8ucva7OzDCPFM8m+lRkIUxliUpUD6mQPkfiOdTP0Uud+yQdWyL9DseojXypb6V8AO4S6NQtI9DnEfG/9xpf6HMWW1PDOlMhPhUJnXxASD0Pmmt3UvFM6rKelOcOGaT6VtvBgxYc6I/iNJMnoI/WhsYrXntXl2ddIMhtIGlZQlE/s1lIeiPdxMJtqdDXLWM22iai+9MRe3Pb4UbDrIEz+966OCMLJFeMjL12rlL5nprSa3SLq8xWJcJ8j6UcEh2SffyQOVdv4iIBtUY0VAfgTXC3ZN7Tpy+NHFByJT2i0b6f5rlS9N+dJCZ8V7C/y2rZI8UE7QPSaGkLkNrd06Vv2mIjSkUkzO1bUCUyRFS6HyHVY1MVpl4EazeaTQDJEedbuRIjlb50aDkGdxQkXvUM/wADbUrFLKlLViWlNkqUVd2FzIRP2c2UxtltrFNqYJIj99KN3XvDTfp6VcJuPRLp9lIf4S73jiyEhZ7p1S3bIZ7vDrbW8u18rhTA3UUc6qzmEUIKAoJcJyrVAexG6nZV/Lb1M/jXrPEcP/p3CpCHMuUp7xK1oC5OVSkosQCAcqrGPOvOnGAt8BxSz3i0h1xyO9dTmEkpnLh8Pv4jcDcWHq4Z84WzmkqdI47PcFKnEuE/Uj3jmzZ0qBSpGYgWIsTE6RNjVixnB0BpxxK1FK1QEQpUeJS1g5FpJSVLm4VrEWkxbLaXMVkccKG1rySLFUkpSkEnNewMgQNhsz2idbQlGFZAyIMqi4k+7czdQgixJBBEgiZk25JFqkiBdaSFGAgRuEITA+9CWkrSOpAF9aE1iF+JsJM++NTc+FSTzSpMJNzoNxNeidm+zfcJC3B4zok6ItyskKg6gDWKm1EBVjr00Nc8/KSdLYcf08hY4Ni3RKGHIV94FN4iSVRJFiFa85qw8L7BuZgt9yD9xN55gk2ggmRBmTzq9OOC0jQ12hQIAPpesZeVN9aHSR552i4Spg5jnU0ozPeFAk7OKkkX0CAJFJ4B1DLjSygZc6DYKQmAoTK8UorUIzWSgSYvXpmJKVCMsgyCDcEaEEV5lx3AIw7ziUAZJ1GVMAx4VK0ME5ZVI53MV0+Nl5rjIiX6i68Y7PtY4B1teRbiQUvIg5gQMpUDra02PWvPO0XZtzCgoU0VKPi9pK5SoJk5U9T90389atH0d41zM4kEloCSNYWTYjqUgzFrJsN7nisOlwFLiQtswClSQQfMR86y9ssE+PaG1yVnjvCMaqF5ChtSklCn1kjukGcwRH2lC1r3gazVu4N9IK0ZQ6FuNwMqjZ0oSAjvVfeLjkwLb+IgTVd7S8KThsUW0hKknKtGbxZQqYSQJkA6A5ZgTI1UkLkqIMnVRSSSBF5zAmLBKUuEC3h0r0GoZoq1oyTcWel9tGUv8PWUkEQhaSLggkGR0yqJqt9hcKl3NMJdQEFKtwQgIJ6pUAmQedoNxasOtPdJbN0ZAgi9xlymors1woYdazMi6Uq3KSd+uh9TXlwlxxuP/htyt2WVnGrCQFDxWmDP439D89aOX7zOkf8ANIYjiHxG5/ChDGqy3Hr05VzcbG8g+vHwYmsqNRxQAQUAxvWU/WHsBnEZTAm/5a3oq8QUxMEVogHU6b+e1aThBrm1sP0jeqtC2bOJzEE6da7YclM3AtbeASTWNYBO5gn1P76mtuYfYqBHTcbbUWh9BUO3F/8AHStd6nNlOms60BeGUTqAka6k0x7MBsTOnn19dqkQI4oG2kfCtniQMhQ2+O21cdyCdvLcRrQCxqedgPnVKibaDscWAJSRIojnF9NN6TKQm5AINEVkULC4vEC/rTqIrYweMJIvb11rf8WQB+f7NJMNtwDlVJtBsOm3zo+DwwMjQKNrcrW5ClxiNNsMjjCBc/hWv4shR8MmeR+NBxeCQSQRJm8T8LX9axjBoSbJFhzPwFFRDZxxt9KmwogQklQkJ1AGWCRmFzsbxobVRcC05i1uBCUgN+6fEnMoEjUScxIJBibRarX2zSoMzMCb2vfQa73EHnyEGN7E41AStvw5lKlJO/2YBAuZBgb3jSu+EuGG4hW9kXgjZNvGhVwEoElM6HMtaiUZ5VmESbyQKc7JYls43M5H2sua0KN0xPO/qdzRe0mA7l4vXyOyFkJtnSMwUSCNY1JO4AuYiOy2FaxanUE5HpzNn7Kkx4klMQdjIvBOoEVpJqWNv4x/T1JWJlUEaXtpcxNaXiLzHy+dVbB9oV4dSmcYkzYd4PEQBvP20311t6VYsHxFt1HeNKCm9iLjqOh6HSvKlhcf6/fhpdjS05jKkjb1/OtZBtcfC/KtF8nxzYQMuu1haqP267RONENBUZ7wnWDYJkXE30vp61jxub4oTpdkj2k7YpalDJBUbZ4lKTulOVQOaLyJ8jaqShh3EOJQmZXe6sxuLqUvUi5uRMQFTAraGFAiR9aqJTfMCT4UHKQc0wYuBmFpr0Ds/wAADCJN3Ve+eW4SDuBz3MnlHe3Hx4VHsirHuCcGaw7IQ2Ji6lRdajqoz+wABTpfSnMdt9IjmemtAagJygnrfX46Co3tNxUYZhREpKvCCCQRbUFNxadx5ivP4vJL+y+iiY//AFvEFAKlKl5UmBAQLAhItAQCZkkxrtWkICX8qF5JXlEOJb8OYgJzEhxUjRKAhPU6039HqAvEOFJEpTvqcyomTf1pPhi4xCTJALgnLaZVpLfi33UZ3mvYi6k4/iRg9npylom41MCefQ0ZWHTBtflXCygWiYIi363roLBNxcV4xtxRx3KCLgAztXOVJsArUG1ds4a6txseXOtEZd/y9aQqEHeGIzGVH4c71umHGr/aPWRWVVv9DigSWZub+Rtba1NtMpIiAIN9ZrtqL/51N6M5ZIAFtT1v+FYSmXQNKAPe+7EHS/lvS/dch7sTFh1udLV24uJOg2569aZYcCU73vImDGk0c6Q6E3XcmxnqPxj8+VaL/SDE+g1poOeIxEkxy3rtWCJVeFHS3lpAvQphRF95ebyrTyo7awUzvGg1ptCURBSJBj0rpWH1hMczpanzDiIPJEi0AC401015mmcAgbCyp9DFxXTmCSVSQSlIEm/nY0Tu03KbToNLHb8dKp5NAobsWDJzRP6eVqxLip1tGUE23mjheSUiSb/s0FbwOsybgEfhp8qFNjaQNUA2IkzP7ij5YHXkPn1rnOkDORO3z8vSiBdiY0ExY6VMpP4CSbBkJcRChmQq0EAg+YNqrvGex6QM2HGUi/d89EygzNkhQA/qMEWFT5x2Xc21nbz2ra8SSJggEcvwmtIZZwdoTUTzziPbFbbfdOoS62sFJC/fTGigdiDcBQMERtauPtQc7aiMviCgqSNwc5ghX+3Nc7aV6ZxTsvhsSrM42ori60qKCfM6HzIqqcW7KPNqCGsy0gGMxlSRfwkjpumPTWvUw+RjeumYyiyd7MsKx3D1IxGc5FK7twxmAIEkKIOYTIvrA5WQ/wChH2JOFxhSTt4m58ykqB9RUx2PbcZwgbWCDnVAO07DaN/WpJlgZiSFqJE30GvpXFLLOE5cXq+vhdJpWRPY1ONbW43iwpSIzJVnSsZgYIF5ggzGlqrnFXFM8SffWCUtE5SoaLUj6oJvroegBNeid+YJIMp25zUB2u4c5iy02lHhUZUTEAwEpJv5jc0Ys/8AyXJJJrY2lRH9geBKJ9rxFgoEtJvPiMFz1uBvBJ5VeFLREnXS9rbW123pPDYRxplDKSFFCQnYk5QBfpauhhzJUoGACY+8dhY86wyZHkk3ZUUkMtNpsQoydf0jaontNwdOIYWi5UAVJgaKAtB+XrTmGznxZII5H1kRr50VDSlGYjnfakpOLuxNWeedmcS9hphsLm6yQQqAB4QqdjPzqE7QcFfZX4kygnwLBnqAeSuh5WtXqD3CEh3wpgkASL63MctTMUdWCSqQtGYctQYNpn09a7Y+XUuVEOF6RBcH7WuuvNtraCc6PCoEkpI3UTrJB2kdatQaAkW+ABNJHAAeIIAIhIMX5xz1vXZJ0EfLz5VyZJqT/wAVRVUNjCkCTY8iPyJ0oS2gq/KxOvr8KWTionWBMnWPXratOYgwCLk7WOlt6zsYxCPvH4x8orKxt1RAMTPl+lbqd/o6RicKrOJHh35zMQNv+aIrBKlUKsLE/KpBx0KVYRvax1mda0lvNIEjcn8qxcyuOyPawxykkCRa4n0sa05hXBASQRHwPx/CpVOGJttP6fCi+zZbG9oAHU79aXsQcGQ7TBSbi53n40o1gnVK94ZZ63nbzqyIwwUIsANfytTzDiQnLuDI0seVX7UHAqqsCpBgwFaxzB5x0pwYfMLE5p0JMK6A86lcSlJWSQDOv6xQ2mZtvcyf3aollVgkIMsqBVy69P3FbWq8gEW5fkNqlCwmcpHnBvMVwlPIxI51PsVdDpkYGryJ0B01A9fyrgtk6CSdTERG34VKvYcn3RM6c7amuFthN9TYXPxo9gnZHtJSY8Pl0+FNN4QKSc4mfw5AW3inQ0MoSDvJ5c7RWISmTJiNjceVJ5fwpIj2+FpnaJHhsY2ECL1rE8Ni2wMDeTyH606tyJyjfXTTry1romTB6R6b0PIxEYcORYAg7idhXR4d06bTFSzOSd7dOWmlDzoJnPAn7p1/Cl7JBxQh/D4k/CPS4FDRgCTAsdTtUx3YJ+MCbHeaAXfD4bxIjf1pKcgcELjBmATqRqb+nwrSOH2TA5QQPj+NP4hV0wAbbjTrRC+PdgxAIPOq56HxRFLwsqEAaH41y9hFBKU6k3PTpUkYBk2HpQ3MQJETMj96UcwcdEc5hSLCDJuBrXbmDLaVA+LkdPlEzTHtAzZYIJOkRflW8SpKp8URA2Om0bU1P9EkhFvDRm6CeYiLjqaEhKlgAD3oA0ETtbkB86my2mZ6dKEyUwSBlEZZ3k0lOx8dkdjmAMoTMDUgHy15dKRXgcysoMQAdCZqwLYAEyZA9OQocJsd4gnzqlloJJWQC+GKcUkGQBtJjW3T5UP+BeMXJuLQbnmBViadBPu/vyFduJTvten72iOKIA4JX9Q+NbqVXiCDAIA5R/msp+xgds4gFOYpE/D41icUY/TWgOpEEJBEm/8Ait4bEm8Cw/GsNljaMUm5j9a7XidL6/nSASVXUIA/cV20kyJGulTVhsYSYkbgzr+FaGL8XOL0o8zCiQTJtrtRm0GwJ0H7mq4pCTCTJJJsfgfKi95BEXEa9KVKLGRrp1pltqW+RB06c6ir6Gjl5/LewBk0JnHiFWBAjp86UxAIgETJ0vRfZQBCvtGQOg0HlNXSQrY0ziQVZkm0H9igrcMmwtvzrQSEgK93p5GscxvhURbNU/0Jmw7E3nQwNulch4ySqOYv+VRxdhUn1gc9K7bQrvCTuLDltWnFLsm2SCn7QCbwa7Wg3IOsW3NtaVQInQkQAPxNOIaBub9KVpFR2AaxBuSY5DetNuyLmYrHwJI2vpXOGyknIABHLlTfQuJ3lMAkgRvXCGNFBd5mBrG5omKwv1YicytP1iu28CBvJgA7mai62yuLGGhmJOc5RoDa03FcP4giFAevmdKx5jIlN/XU+sUJp0EbyLTtprTX6PY08/m6T8qC+0TAFgIrTDgAv89+orYe9619vOpfY+wOLEG9iNY1PrQDhBoDMX8p612pJIVm/wCOlYtglEi02POBVq0Tth0pyxy5VoQJgG5m5+AFCw6iSLW5TJHWjMm5VBtoDtFR+lRVnWIdITvy1/fzoCxAvIkC1t+lHaghWbbbmetcJQpZ1jyv/wAUKVA4nDOYWA16VytMybxO350dA8RuehrO7CUqJIknSnZKiKeHrWUYONG8D51lPmx8V+izizlAv510hICNd+X40QOhcARzrTSvHM35U7sFFjTbakgAJmRMedDS6UgkiSQQB+dHw75Nybpra3pRpvU2iqF8MtakiU0vhWVqWqxAE/DYj9KbYOVRm02o63ghBAsTzqm1QlEjVYmXAnkKZDytEjbSsK0i4SCaYwjlgYuflUPWxgFsEm40+UCjM4eYKoJ/Om1vC0eprE+8kiIFJvY0voulklRSRMj5UvjODZgkJtB1qUfdAvua5U+AQDvRF7KpdEY5gI18Wnyo7WFEzvTS1JtBrSQmbCSaTkyeKEGsDmWVxTbjIgTFtaI0rLz60J7EeIk6/lSbFxpCbrQNogfvWnsPhkgJCYIGtcWI2vRMNiQi0TRyvQVRi27nrWk4aNNTWvbQo3jXSjrdSKH+DAvYQECfs0FvD5ZIny/Smu8zAnQRXDbtpJmi2DBBAPQ7VwtiRG0fPnRmUgz4habmsmBdUnpR10ABtm2XSPnW0mEFP49a2ofHpSzraiRe2/61SdkN0EaRYmwi3+KIkZjMjS9aDUxyFYVJBsLcqK+lJhHcGlWhE70BCr7DL86IsRJil8vi86q7BgAszYGa4dUsnKU3uZNSpw8DlauSyFWJg8/ypqRNURaVAWjStU8gACMs9ayqsKYhw4eI10yb/GsrKn6zRdIKo+MU0o+AVlZWbIQHHm1LrPhrKymuh/WdsUdk+IeVbrKmQfENN+560Bw+FVZWUR7Kf/UApR50dz3D5itVlIS6N4g2TW2VHNrWVlJ9IQZ5RgXoHEj40+VarKY5dHANvWjHQ1lZUP4T9Ap/OmTWVlP6II4fDWke5WVlaot9kU2o5j5mmGVXNZWU5kjidR5UFBuqtVlTAT7CD+WaWb2rKyqQwmKreBFZWVCLO8Uo86C8behrdZVfA+sjG1mNTWVlZVjP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g;base64,/9j/4AAQSkZJRgABAQAAAQABAAD/2wCEAAkGBhMSERUUExQWFRQVGRkaGBcYFxgXGhcaGBgXFRgUGBgXHCYeHRwjGhcUHy8gIycpLC0sFx4xNTAqNSYrLCkBCQoKDgwOGg8PGiwkHyQsKSwsLCwsLCwsLCwsLCwsLCwsLCksLCwsLCwsLCwsLCwsLCwsKSwsLCksLCwsLCwsLP/AABEIAMIBAwMBIgACEQEDEQH/xAAbAAACAgMBAAAAAAAAAAAAAAADBAUGAAECB//EAEEQAAEDAgQDBQQIBQMDBQAAAAECAxEAIQQSMUEFUWEGEyJxgRQykaEHI0JSscHR8BUzYoLhJHLxFkNTNGNzg6L/xAAaAQADAQEBAQAAAAAAAAAAAAAAAQIDBAUG/8QAJhEAAgICAgMBAAICAwAAAAAAAAECEQMhEjEEE0FRFHEiYSMykf/aAAwDAQACEQMRAD8Ao/BWUz9ZY9aJxjDIBCk36ChK4C8pHeFW2lDawBDebMTeuO1d2dCuqoXxDSlETCR86UUs3A51af4CnJJ1iorhXD+8dymwTVRyqm/wlwdnGDwxHiNqYXa4qyt9mUqi9ExHZhMVzvyo3s1WFlRxSgpBqvurM5dpr0RfZdJGsUFzsW2Yg1cfKxomWGTITA4khArMXjCUmrOjs222ADWK7PNGaj+TCyvVKjzj2cqVap/CuqyxBtVjw3AW0Gyb04cOlCT4b05+Um6omOGvpUVsHLMG9c4lmUjY1cE5YSCmjucNSqSUio/lV2i/UvjKM3ivsmpZHC0vo8EBQpziHAgUHKm9KcHwy80TlUPnWnuUlaJ4VoiMXhVJBCtRalkCACKvmJ4W24kpXAUd6qmL4alvMgGSNK1x5VJEShQBx8mlsRw4m9Ll/wANzcVPhQdYSQYO9a3xM6srg8JrjETUpicAE2qNdTzrTvaI/wBM4CTrXaASQBXQPhtTvD2GwkrUq/KpbKSB4zBhBHM0stcVt94kk6jrSjjtNIUmcvLqVbwaENJXrOvSoltvMa671SQUbVT2RF1thluSYSKLhlqSYi9S/DuEgIChBNBxzSpFtKy5p6NuLWxcFYObLW+IcSLkCPdomMCggSQJpTDQDzmn3sBhOIEVlCdRc2rVFjLxwpMKW0oixt5VG9oMAWAVC6VfKhY9txKg4JtrTL4W40c0lMSK4YxakpJ9g52qJThbKVMgqVqKj+z+FSVukmPFAqAw/EVtpyknpUnwvCrCcxBvenLE4p77Dm9FrTlSfert3Egj3hUE4wo3E0AYNZI1rm9S+sv2SLKwtEXNaS6hN5qKb4SsiSaNguGeMBYOS+YzEeEnN6GLUvVF/R+yQ8rGtq1NcIxqAYFVvimIRhv5mYmSLAhJIAMpO4IKCDuFg0i12mZUQmCJ3nS8XrT+K/8AZPsf0ub+KTqCKWfekSKh8ItLg+rWFev5Gieyudan1JfQtjmHfzqg2iu8VjgiwVUQrvBMTNKFKp8QNWsKb7HZYkcSTuRNRPaHGgQtswoaxUfikHYGkzhirWtYYIp3Y23RriXaZSwIkEV1w3F9772tBc4aBXLLJSZFdVRUaiZ272J8Rw2VwimMJiSEFI0FG4uJAVQcOAGSedWncSKqQ9hcWFpgm9KYnD6mlcIwTenHHbRqapaYmrE21/ZozL4TIiaWcMG1Yyk602hKRp9dKBM0V1VcIcg1SIb2MYBQSqVC1C4k+FLkCBQy8aYwOCLysosaVVtjTtcUFwvFihHhma0vFOum9S+C4ShKFgiVCkw3CkxYGotXpGvF1tiuPSUQCZtQW1SKNxYfWRSyE1S6JvYyEqNarXedaykVo9sxfCkLQpOXUVU8PiAlh1lcBxuR5jY1fmkzVG+kLgBA79HkqNxXz3iyuXCTOicHVkE2wla8Kn7xv+NelN8PTEQK8y7IJ73FNA/ZmvXQ3Faee2pKNk44t7IxzBAaCl14Qk2TU0EV33cVwqbNPW2QpwZA0vRE4HMmCP3+flUkEkmovtNxNTCcqDlUoXWSkBCZgqBUQM0EkDmE863x88klGIOFK2V7jHB2+5Q0sZmllQCt0FFwoG9wFEA7pAneqTxPss2FQ0dSnxFUoSlSXVlcxJASys7z+NscxqllbYcKErk+FRm2dRM3jKW3ki1w1MSqahXgG0lUEtNJcdhVyuc2Dw6FnfOsYh1Q3StVfS44tRpnFKrsrg4Y5nQhrMFueNKSYyNxIccOgKk+LoI5ipbhfbFxnKD42EEgry3WdgCdOcaxRHMG7nOFCv8AUPpDmMdVADTcZy2TsEoIUvrlSNIIUrYXmfUk+xYY92y0bF5wyoBXnGdZ2GUb0p44z1JDjNx2i6cH4qxiBmTAVukxMkTbnUsjg6VzKa8tVh3UqbcMnGYhQU02i2RBPhWQNCo+6NkiTqKunBfpACQpt/xFshJdQPDyJUSeYMRryrzM/iTj/lj2jqx5oy1IncTwRGX3ah8VwYagVbMDig8gLT7pAIkQYPQ0YYUGxFcKySi9nS4cjzR7g6tSKLhOz26tK9Cc4ekiIqMx/BFFMJNbLyW9EPCUjivD28hAqn4kqTKdq9MxHZd3a4qvcV7Jukk5a7sGeK02c+TE/hA8NxKA2Z1oTKpkzWv+nX88BCuttOp5DrUg12VdUkKQU5JjOVBKARrLioR/+q7NXpmO/qFFIETzrlawlMRrUyx2fStYbS4p5z7mHbU6fjZJHUE0TG8Dw7dnnktqGqCsurHQpw6FJSeilz0FWiCpKNDCJqxK4dhXCQ0t1XUNr/BIWfwog7IuJTmheW11Muti+gzLQBPqKq6I42yCYbSNb0/gHwl0FNqbw3ZsqSTmE+dLYrAqZImsHOMnRuotImMM+JcqMxGICinaK6w+MASq2tRpBzAUKNDb0DfVKya0yqJtTBYi9Y42TeKuyKFu661lNDhyzok1lLkh8T3LC4wb0vxchbS0m4INU17j7hhQGtZ/HXCI+NeDHxpRaZ2+z4VPhOMUzi0q2C49JivY18RSQCTqK8cxOHKlOEbGasnDse6ttN9LV3eXh9lSMcUuOj0NGNRsa7Kgoa1VMDiwD4qZ/jiQq1ea8LWkdHIsCcUEmvPu1/EEuOFXt4SBZzDpS6R4SoECAW1HRMKgC03mWj24adUU5kNIC8veOd6UqNyJDQBSmRrnB32tvGcQeIAT3CLKWl3Alvu3FoAKE4hgeIotkBMRm03Pr+J4/qXJ9s5M2XlpdEZg27TqIdUVA+8HMLmbVP8AtRjB/uCudBxzMryr0S7ggoH7rbuJwznp3n41M4dKJJgJQHC0qNAxjAX8M7G2Rx5SJ0yrUOdVrjKluKAuC4BmPJalJSu/TFMhX/3Gu/o5gXEMSvuMS5B77HYpbfXI2oOLQPNxxlP9lFxWDR7UjCq/9PgUqU9H21ISF4hXmpYDY5AJpxlObGMKj6lhWLxInQhC1viY5hLAnr0qF4a8Thce8u63A03N7l17vF+sN1S2hBU8TWGsRjl/z8StTTavuCMz608oSW2k8gs8qaY4MFONYQeENBC3p+2+8lJCVRoltJy9Mi+dY3ggt/hGGVGQpbWobfX4ha1T5oCR6VM8MxZYWp0kh91zvFqEmFLUohMjYSqROyptrE3S12XBb2V/+IOtd4ULWgFZEoVByiVGCPIX6HrVk4R9IXcthGILji0+8vUmbgdSBA9PhE49rOZGVCV54FoHeEhVo0T3qV+SDyvF4hsEFcQDLhH3QQHCPMl9hodUqrCWGGSNSRoskou4no+F7dYVSFL+shGUHw/aV7rYv4lmDYTZJOgNbe7ZoSHD3agGlBLhWoJyLOaGzlCsy/CrwozRlMkRXl+EWpjENqie7dSsp2KmylS0+QiCasrGMRhQ7iAW14151fdJ9/uElRKnoI/mKJASCJSJJANqxXhYkzT+RNlkx/a9bSZcSliRKUq8bygdCGQoBI3zOKTOoCqQxeOfCAvFujCIWJQHApx9wfeTh2ggZergA6mklsjhiU4jFp77iLv1jbThzBmTZ98Eypwm4SeXO4jOEdl8VxNa8TiHShmSXMS6bW1CQYBjTZKdJ2roh4+OPSRlLLN/RvB4r2lzusGw5i3fv4gIDaP6xhkfUo83FLHSaf4vgcHhVTxHEuY3FAAFhhUIb/oU6fdA0yoCY+7SfaL6QUMtex8L+qYSIW8LLdOilA6ifv8AvHbKIBhOyfZwvOJcfGXDgyc3hLp1yIGpBi6hoJ3it3pWzNO3SJ3CYnHcQBYwLAw+GJhSWsyGz1eePicV0M9E13iMBwnh1n1Kx2JTq2jwtJI2VBj0JUf6RTPartDjXj7PhUhjDoGQJTDalje1ihHJIi2usVCcB7DoJzYxwtIH2UpVJ3uvKQka7E+VSpR/SnGX4BxXbvH4lSWcNmYRohjCgogf2eI/h0FTHDewnFF/WPYpWHG5W+4pYG8hKoA81CjYj6Q8LgklrA4XpnXKAqNyP5i/7iKgVs8S4scyypTc2Kvq2R/tSLKPUBRrRGbJrinDkBtUY5jEKQFrUpBSldgpZKwlas0kRnF7+KbEV88KdWqFZpBghQII6EG4PQ1YWvo8YwaO+xeKgi6cohIV9mAoFThBvlAExpSnZzimVYC0nMQCQlJUSMhdXi3XSblR1EWHKIOeZUrii4PdMiMXgMhIVSSsATcelXLHNpeeuPCK59maS6mNBXOs6ra3Rrw2LcK7OpS1K7qNSjHA2ovApp/iaSQABAqPx3EEZq4XKc2dKUUdyEeGAYrKUgHetVVCtB8Lw5arGwoL2Cyk3mrChBCTXI4XJJVyrJZHeyaKYMBLaynWdKPwvhqigeKOlWdvhyEynnXTXD0xAFayz6JUSAXhlg3VNIcdacQwtYBNotsCQCT0g/OrgvhyQb60LHYJN0m6VAgjoRBFKGXaCVnl3B+KpbCkqW4gKI9zKoEC8LbX4VCQCPWpxOKU4orby5/eStDLaVJUErUhUtpsCpCUlJkEOi9d4rsKjRLqhfdI/X51P4QJabCAPCBHwtPnvXdPyFX+JzqP6RLbbikqSSAlbKWSN8qSoonYFIVlHkKZTg0qkKRmuTJmbqLliNPFem2XkAkxXaeICbCueWSTNFS+EFxXBKBWsqVlbwjo0tPeBOUeYcB9KE80t5Y4awiMy2FKVJ+xhwFEjYBS3lm+piOdmxC0OoWhQ8K0lJjWDypfgzS2XuIYsHxFtXdnlKS56QUJHpXRizXpmcl+CCAlzjqAwJbw5ShJ2CGGwgk/3gjqSOddY5BLygXXHRFky0e7ClCQAl1S4vlBIEEJKhGkR2T4r7MQAJU6MyiTEpk5EZgQRfxEg7ixiprvHMU+G0ZlKIJBdcUQ2lCZU4VLUpSAEAgwYIXABIFW7cv9DVKIvxJI7pVwCUOCZt4kTI/pKVDKdwAd6QfcSM6z7gddcIP3MOQlluOSnnbjyO1TD+CL7KnZ/wC0p8thMBSE4t1Dgn+gLK7AWWscqiWmkuvtFRlgqdcdtGZKF4h/IN7pZV8RVkiicEVLRh5Ped2HMQ4bd2iC+tPnCxmP3oG194J2XUPLSYgLSkCSlAV3TSEgaKUsQPIGhoccXh3FxL/EH+7HVKVBxwDop1bQ/sNTDrCSspQYTnQhtX9DSk4NpY5X9sd82wdqAFOEOoexBdxyXXU+8Uo1cUVBCUZiRCM0Jt/SBFS3bHiz2MVkKkMYZouJSykwlIw+VKlrgAKuoJSEzeyRuY15cYdbgEZRgza2UOOPPAeiQ0kdEpG1GxhLa8acsrwqnUtk3g4l6ygDuE95H+/pUtlpITwnCkNuhGVS39mYGYby6T4WoTBMlRF8wTFTLGNccQshaO6TCXHlrWjDovmyJyEO4hckX0sAEkEGlnWVJS40pwoRIGLeSkKdffclRwre6tbiYsonWC3iey7r+VCkJQ2yAW8IHAA0Ff8AdxTx90q31Uq8Reo0+yrrSE28UXiUYRtzFEG7jiQ1h0z9pOHRCRv4lk2+zXPcvNq+se4cgwIBUgaf/GNbRJ503juFtFvulcVYQn/xMlCWh5wuVf3VFjs5w1sS5jM3+xaTPklCVH401RLscwjmVSXe6YdyXORbbqB5gSpHRSgQJueXWO+kHHvryYZvINg2jvVja6lAgegFRqf4UlQLa8XnToUgT6SBRcLx53DqUGEd53twFJXrcE92NzYxJjma1WiJOxjAdjMRiHO+xzhQnVRWvM4Ui5BMkIHmbcqBx7BoSqWwVI1IBIlJNmpFwO7S2I1kTTiuEY3EwrGu92zr3SSBO4TlTYE8ySalcCwgIShIkC0nVR1Kj1Jk+tZ5svBIUY2QrHF7WUg2mEKUoIm4RmUJJAtMnzNLvcSJPWu+IOnD4goIPdq8SEkqypCiSoJSCB7+Y36VNscFbeiE61jKUI/51plpvorCscvnQjiFTVy/6MQDWJ7KjvNLf4qF5GMpRZTfal1lXVvshb986yn/ACIBxZYFQkDnRiAEyd6EjCKOo0nWunWFqAgWrx2dQuWRmJ2pdD8Ktemxwtc+ddNcIUDNqdoP6AOKmDF5pHHvX5RU6rhyo2rnE8DzVcZJEtNkGxhM4JOlK4jh5m1W1jhgSIow4WkR51aybDgUkcJVmgjUUb+CKIAAiTVy9jE+dEbwKRE6im8zD1oojnDlIVEa6UfB4RRKhHhKSlQ+8FCCk+Yq4P8ADUk+VdNYJKZsL0vcHrR5UfovcW6yhLkd46USoe6gILqVD7xypWI+8nkbSLDaCHm8IIOOf9jZVyYZS2XXVc8/1RUdwFV6X7K2pxsqHuLSsdCAU/gpQ8iaoGN4EeHpSMwUpnC8QcRzGdxLaF+fdqHqDyr08Gb2R32c84cXoDj8cR/qMO82wxgj7Nhg4LYkRL+YjXProR4vsxNVvDYjDlWZsksLz52J+tYLjamlKan+YkJXMDUJExFmuLtpQUNKju8Cy2mFCU+0YhQUpaki6gMxVH/tgVFcVxZsHSmwt3yc76twcqf5SeSJEdda6CCXw2FJcaWkoCGGktYZU+FTym+9exBn7LWdx1Ri2VA3ojLzSCgmQ2lTSoIOZGGSlWHbeWAIClrxK3svK+6ZjeBuIU2sKKlQkqNzCcOiXHkJm4W4tLDc8lHWafcW4FkE+PMrMEIUtTr5H1kIBALTST3YSo5LmxkxNjoGGjHcLj65kYZwT7r7AzYZwH7q0BvKRrKqI5ie9Q69u/hEPebuFcSHBp/SVetCew6kiyFoykEShWVBSrMkpJJUgBQnu1EpE2UJgucPS2oE2ShSnFJH/jTiG1Yd5Hkh4tHyIPOmwWg/EMV3Cn30puxl7oHbEYyHVuq6pQpKR/tFaHCEKBQpL+MKVKUpCD3aAo2W/iHlEArUQQlM2Skc6iOIY0uhwXAfbaUNyl7DpShaOc+DSumHy+C2oFcqLvdlZS0pWUZ1rUCPAEpKxoZzDeoeh9nL44alZQ5h30KGoCu8AkTqh7lXeFVwr/t2c29pQsonkcqyPiKX9qUPChbIGyGmXT8Ak38zrW3EKIlxREaF3CEJP9OYk/OmmDJBviLyTlQ/g24vDLaSbch+9Ki+H8VcWtRZV9YpR8SiL5rqVHuiVSd9dKFi+LpCu7SyFKT4VBCAkTplOp89a5xCnhlU6UICvClCSAoD3pIB01Gu+1aRIZe+zPZRxThexTxecSISnMVJbzWmDHiiRYADrtYsB2cAuUxFRn0fP4dDKUAFpbq1rAcUMz2UJClpHIaR0J51c1rF76ivI8ucva7OzDCPFM8m+lRkIUxliUpUD6mQPkfiOdTP0Uud+yQdWyL9DseojXypb6V8AO4S6NQtI9DnEfG/9xpf6HMWW1PDOlMhPhUJnXxASD0Pmmt3UvFM6rKelOcOGaT6VtvBgxYc6I/iNJMnoI/WhsYrXntXl2ddIMhtIGlZQlE/s1lIeiPdxMJtqdDXLWM22iai+9MRe3Pb4UbDrIEz+966OCMLJFeMjL12rlL5nprSa3SLq8xWJcJ8j6UcEh2SffyQOVdv4iIBtUY0VAfgTXC3ZN7Tpy+NHFByJT2i0b6f5rlS9N+dJCZ8V7C/y2rZI8UE7QPSaGkLkNrd06Vv2mIjSkUkzO1bUCUyRFS6HyHVY1MVpl4EazeaTQDJEedbuRIjlb50aDkGdxQkXvUM/wADbUrFLKlLViWlNkqUVd2FzIRP2c2UxtltrFNqYJIj99KN3XvDTfp6VcJuPRLp9lIf4S73jiyEhZ7p1S3bIZ7vDrbW8u18rhTA3UUc6qzmEUIKAoJcJyrVAexG6nZV/Lb1M/jXrPEcP/p3CpCHMuUp7xK1oC5OVSkosQCAcqrGPOvOnGAt8BxSz3i0h1xyO9dTmEkpnLh8Pv4jcDcWHq4Z84WzmkqdI47PcFKnEuE/Uj3jmzZ0qBSpGYgWIsTE6RNjVixnB0BpxxK1FK1QEQpUeJS1g5FpJSVLm4VrEWkxbLaXMVkccKG1rySLFUkpSkEnNewMgQNhsz2idbQlGFZAyIMqi4k+7czdQgixJBBEgiZk25JFqkiBdaSFGAgRuEITA+9CWkrSOpAF9aE1iF+JsJM++NTc+FSTzSpMJNzoNxNeidm+zfcJC3B4zok6ItyskKg6gDWKm1EBVjr00Nc8/KSdLYcf08hY4Ni3RKGHIV94FN4iSVRJFiFa85qw8L7BuZgt9yD9xN55gk2ggmRBmTzq9OOC0jQ12hQIAPpesZeVN9aHSR552i4Spg5jnU0ozPeFAk7OKkkX0CAJFJ4B1DLjSygZc6DYKQmAoTK8UorUIzWSgSYvXpmJKVCMsgyCDcEaEEV5lx3AIw7ziUAZJ1GVMAx4VK0ME5ZVI53MV0+Nl5rjIiX6i68Y7PtY4B1teRbiQUvIg5gQMpUDra02PWvPO0XZtzCgoU0VKPi9pK5SoJk5U9T90389atH0d41zM4kEloCSNYWTYjqUgzFrJsN7nisOlwFLiQtswClSQQfMR86y9ssE+PaG1yVnjvCMaqF5ChtSklCn1kjukGcwRH2lC1r3gazVu4N9IK0ZQ6FuNwMqjZ0oSAjvVfeLjkwLb+IgTVd7S8KThsUW0hKknKtGbxZQqYSQJkA6A5ZgTI1UkLkqIMnVRSSSBF5zAmLBKUuEC3h0r0GoZoq1oyTcWel9tGUv8PWUkEQhaSLggkGR0yqJqt9hcKl3NMJdQEFKtwQgIJ6pUAmQedoNxasOtPdJbN0ZAgi9xlymors1woYdazMi6Uq3KSd+uh9TXlwlxxuP/htyt2WVnGrCQFDxWmDP439D89aOX7zOkf8ANIYjiHxG5/ChDGqy3Hr05VzcbG8g+vHwYmsqNRxQAQUAxvWU/WHsBnEZTAm/5a3oq8QUxMEVogHU6b+e1aThBrm1sP0jeqtC2bOJzEE6da7YclM3AtbeASTWNYBO5gn1P76mtuYfYqBHTcbbUWh9BUO3F/8AHStd6nNlOms60BeGUTqAka6k0x7MBsTOnn19dqkQI4oG2kfCtniQMhQ2+O21cdyCdvLcRrQCxqedgPnVKibaDscWAJSRIojnF9NN6TKQm5AINEVkULC4vEC/rTqIrYweMJIvb11rf8WQB+f7NJMNtwDlVJtBsOm3zo+DwwMjQKNrcrW5ClxiNNsMjjCBc/hWv4shR8MmeR+NBxeCQSQRJm8T8LX9axjBoSbJFhzPwFFRDZxxt9KmwogQklQkJ1AGWCRmFzsbxobVRcC05i1uBCUgN+6fEnMoEjUScxIJBibRarX2zSoMzMCb2vfQa73EHnyEGN7E41AStvw5lKlJO/2YBAuZBgb3jSu+EuGG4hW9kXgjZNvGhVwEoElM6HMtaiUZ5VmESbyQKc7JYls43M5H2sua0KN0xPO/qdzRe0mA7l4vXyOyFkJtnSMwUSCNY1JO4AuYiOy2FaxanUE5HpzNn7Kkx4klMQdjIvBOoEVpJqWNv4x/T1JWJlUEaXtpcxNaXiLzHy+dVbB9oV4dSmcYkzYd4PEQBvP20311t6VYsHxFt1HeNKCm9iLjqOh6HSvKlhcf6/fhpdjS05jKkjb1/OtZBtcfC/KtF8nxzYQMuu1haqP267RONENBUZ7wnWDYJkXE30vp61jxub4oTpdkj2k7YpalDJBUbZ4lKTulOVQOaLyJ8jaqShh3EOJQmZXe6sxuLqUvUi5uRMQFTAraGFAiR9aqJTfMCT4UHKQc0wYuBmFpr0Ds/wAADCJN3Ve+eW4SDuBz3MnlHe3Hx4VHsirHuCcGaw7IQ2Ji6lRdajqoz+wABTpfSnMdt9IjmemtAagJygnrfX46Co3tNxUYZhREpKvCCCQRbUFNxadx5ivP4vJL+y+iiY//AFvEFAKlKl5UmBAQLAhItAQCZkkxrtWkICX8qF5JXlEOJb8OYgJzEhxUjRKAhPU6039HqAvEOFJEpTvqcyomTf1pPhi4xCTJALgnLaZVpLfi33UZ3mvYi6k4/iRg9npylom41MCefQ0ZWHTBtflXCygWiYIi363roLBNxcV4xtxRx3KCLgAztXOVJsArUG1ds4a6txseXOtEZd/y9aQqEHeGIzGVH4c71umHGr/aPWRWVVv9DigSWZub+Rtba1NtMpIiAIN9ZrtqL/51N6M5ZIAFtT1v+FYSmXQNKAPe+7EHS/lvS/dch7sTFh1udLV24uJOg2569aZYcCU73vImDGk0c6Q6E3XcmxnqPxj8+VaL/SDE+g1poOeIxEkxy3rtWCJVeFHS3lpAvQphRF95ebyrTyo7awUzvGg1ptCURBSJBj0rpWH1hMczpanzDiIPJEi0AC401015mmcAgbCyp9DFxXTmCSVSQSlIEm/nY0Tu03KbToNLHb8dKp5NAobsWDJzRP6eVqxLip1tGUE23mjheSUiSb/s0FbwOsybgEfhp8qFNjaQNUA2IkzP7ij5YHXkPn1rnOkDORO3z8vSiBdiY0ExY6VMpP4CSbBkJcRChmQq0EAg+YNqrvGex6QM2HGUi/d89EygzNkhQA/qMEWFT5x2Xc21nbz2ra8SSJggEcvwmtIZZwdoTUTzziPbFbbfdOoS62sFJC/fTGigdiDcBQMERtauPtQc7aiMviCgqSNwc5ghX+3Nc7aV6ZxTsvhsSrM42ori60qKCfM6HzIqqcW7KPNqCGsy0gGMxlSRfwkjpumPTWvUw+RjeumYyiyd7MsKx3D1IxGc5FK7twxmAIEkKIOYTIvrA5WQ/wChH2JOFxhSTt4m58ykqB9RUx2PbcZwgbWCDnVAO07DaN/WpJlgZiSFqJE30GvpXFLLOE5cXq+vhdJpWRPY1ONbW43iwpSIzJVnSsZgYIF5ggzGlqrnFXFM8SffWCUtE5SoaLUj6oJvroegBNeid+YJIMp25zUB2u4c5iy02lHhUZUTEAwEpJv5jc0Ys/8AyXJJJrY2lRH9geBKJ9rxFgoEtJvPiMFz1uBvBJ5VeFLREnXS9rbW123pPDYRxplDKSFFCQnYk5QBfpauhhzJUoGACY+8dhY86wyZHkk3ZUUkMtNpsQoydf0jaontNwdOIYWi5UAVJgaKAtB+XrTmGznxZII5H1kRr50VDSlGYjnfakpOLuxNWeedmcS9hphsLm6yQQqAB4QqdjPzqE7QcFfZX4kygnwLBnqAeSuh5WtXqD3CEh3wpgkASL63MctTMUdWCSqQtGYctQYNpn09a7Y+XUuVEOF6RBcH7WuuvNtraCc6PCoEkpI3UTrJB2kdatQaAkW+ABNJHAAeIIAIhIMX5xz1vXZJ0EfLz5VyZJqT/wAVRVUNjCkCTY8iPyJ0oS2gq/KxOvr8KWTionWBMnWPXratOYgwCLk7WOlt6zsYxCPvH4x8orKxt1RAMTPl+lbqd/o6RicKrOJHh35zMQNv+aIrBKlUKsLE/KpBx0KVYRvax1mda0lvNIEjcn8qxcyuOyPawxykkCRa4n0sa05hXBASQRHwPx/CpVOGJttP6fCi+zZbG9oAHU79aXsQcGQ7TBSbi53n40o1gnVK94ZZ63nbzqyIwwUIsANfytTzDiQnLuDI0seVX7UHAqqsCpBgwFaxzB5x0pwYfMLE5p0JMK6A86lcSlJWSQDOv6xQ2mZtvcyf3aollVgkIMsqBVy69P3FbWq8gEW5fkNqlCwmcpHnBvMVwlPIxI51PsVdDpkYGryJ0B01A9fyrgtk6CSdTERG34VKvYcn3RM6c7amuFthN9TYXPxo9gnZHtJSY8Pl0+FNN4QKSc4mfw5AW3inQ0MoSDvJ5c7RWISmTJiNjceVJ5fwpIj2+FpnaJHhsY2ECL1rE8Ni2wMDeTyH606tyJyjfXTTry1romTB6R6b0PIxEYcORYAg7idhXR4d06bTFSzOSd7dOWmlDzoJnPAn7p1/Cl7JBxQh/D4k/CPS4FDRgCTAsdTtUx3YJ+MCbHeaAXfD4bxIjf1pKcgcELjBmATqRqb+nwrSOH2TA5QQPj+NP4hV0wAbbjTrRC+PdgxAIPOq56HxRFLwsqEAaH41y9hFBKU6k3PTpUkYBk2HpQ3MQJETMj96UcwcdEc5hSLCDJuBrXbmDLaVA+LkdPlEzTHtAzZYIJOkRflW8SpKp8URA2Om0bU1P9EkhFvDRm6CeYiLjqaEhKlgAD3oA0ETtbkB86my2mZ6dKEyUwSBlEZZ3k0lOx8dkdjmAMoTMDUgHy15dKRXgcysoMQAdCZqwLYAEyZA9OQocJsd4gnzqlloJJWQC+GKcUkGQBtJjW3T5UP+BeMXJuLQbnmBViadBPu/vyFduJTvten72iOKIA4JX9Q+NbqVXiCDAIA5R/msp+xgds4gFOYpE/D41icUY/TWgOpEEJBEm/8Ait4bEm8Cw/GsNljaMUm5j9a7XidL6/nSASVXUIA/cV20kyJGulTVhsYSYkbgzr+FaGL8XOL0o8zCiQTJtrtRm0GwJ0H7mq4pCTCTJJJsfgfKi95BEXEa9KVKLGRrp1pltqW+RB06c6ir6Gjl5/LewBk0JnHiFWBAjp86UxAIgETJ0vRfZQBCvtGQOg0HlNXSQrY0ziQVZkm0H9igrcMmwtvzrQSEgK93p5GscxvhURbNU/0Jmw7E3nQwNulch4ySqOYv+VRxdhUn1gc9K7bQrvCTuLDltWnFLsm2SCn7QCbwa7Wg3IOsW3NtaVQInQkQAPxNOIaBub9KVpFR2AaxBuSY5DetNuyLmYrHwJI2vpXOGyknIABHLlTfQuJ3lMAkgRvXCGNFBd5mBrG5omKwv1YicytP1iu28CBvJgA7mai62yuLGGhmJOc5RoDa03FcP4giFAevmdKx5jIlN/XU+sUJp0EbyLTtprTX6PY08/m6T8qC+0TAFgIrTDgAv89+orYe9619vOpfY+wOLEG9iNY1PrQDhBoDMX8p612pJIVm/wCOlYtglEi02POBVq0Tth0pyxy5VoQJgG5m5+AFCw6iSLW5TJHWjMm5VBtoDtFR+lRVnWIdITvy1/fzoCxAvIkC1t+lHaghWbbbmetcJQpZ1jyv/wAUKVA4nDOYWA16VytMybxO350dA8RuehrO7CUqJIknSnZKiKeHrWUYONG8D51lPmx8V+izizlAv510hICNd+X40QOhcARzrTSvHM35U7sFFjTbakgAJmRMedDS6UgkiSQQB+dHw75Nybpra3pRpvU2iqF8MtakiU0vhWVqWqxAE/DYj9KbYOVRm02o63ghBAsTzqm1QlEjVYmXAnkKZDytEjbSsK0i4SCaYwjlgYuflUPWxgFsEm40+UCjM4eYKoJ/Om1vC0eprE+8kiIFJvY0voulklRSRMj5UvjODZgkJtB1qUfdAvua5U+AQDvRF7KpdEY5gI18Wnyo7WFEzvTS1JtBrSQmbCSaTkyeKEGsDmWVxTbjIgTFtaI0rLz60J7EeIk6/lSbFxpCbrQNogfvWnsPhkgJCYIGtcWI2vRMNiQi0TRyvQVRi27nrWk4aNNTWvbQo3jXSjrdSKH+DAvYQECfs0FvD5ZIny/Smu8zAnQRXDbtpJmi2DBBAPQ7VwtiRG0fPnRmUgz4habmsmBdUnpR10ABtm2XSPnW0mEFP49a2ofHpSzraiRe2/61SdkN0EaRYmwi3+KIkZjMjS9aDUxyFYVJBsLcqK+lJhHcGlWhE70BCr7DL86IsRJil8vi86q7BgAszYGa4dUsnKU3uZNSpw8DlauSyFWJg8/ypqRNURaVAWjStU8gACMs9ayqsKYhw4eI10yb/GsrKn6zRdIKo+MU0o+AVlZWbIQHHm1LrPhrKymuh/WdsUdk+IeVbrKmQfENN+560Bw+FVZWUR7Kf/UApR50dz3D5itVlIS6N4g2TW2VHNrWVlJ9IQZ5RgXoHEj40+VarKY5dHANvWjHQ1lZUP4T9Ap/OmTWVlP6II4fDWke5WVlaot9kU2o5j5mmGVXNZWU5kjidR5UFBuqtVlTAT7CD+WaWb2rKyqQwmKreBFZWVCLO8Uo86C8behrdZVfA+sjG1mNTWVlZVjP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t2.gstatic.com/images?q=tbn:ANd9GcSmn62JLeViV625oouxfEuemig8rTbZ61iGUUD-Ana7QKQk25I0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23530"/>
            <a:ext cx="2143125" cy="2143125"/>
          </a:xfrm>
          <a:prstGeom prst="rect">
            <a:avLst/>
          </a:prstGeom>
          <a:noFill/>
        </p:spPr>
      </p:pic>
      <p:sp>
        <p:nvSpPr>
          <p:cNvPr id="2056" name="AutoShape 8" descr="data:image/jpg;base64,/9j/4AAQSkZJRgABAQAAAQABAAD/2wCEAAkGBhMSERUUExQWFRQVGRkaGBcYFxgXGhcaGBgXFRgUGBgXHCYeHRwjGhcUHy8gIycpLC0sFx4xNTAqNSYrLCkBCQoKDgwOGg8PGiwkHyQsKSwsLCwsLCwsLCwsLCwsLCwsLCksLCwsLCwsLCwsLCwsLCwsKSwsLCksLCwsLCwsLP/AABEIAMIBAwMBIgACEQEDEQH/xAAbAAACAgMBAAAAAAAAAAAAAAADBAUGAAECB//EAEEQAAEDAgQDBQQIBQMDBQAAAAECAxEAIQQSMUEFUWEGEyJxgRQykaEHI0JSscHR8BUzYoLhJHLxFkNTNGNzg6L/xAAaAQADAQEBAQAAAAAAAAAAAAAAAQIDBAUG/8QAJhEAAgICAgMBAAICAwAAAAAAAAECEQMhEjEEE0FRFHEiYSMykf/aAAwDAQACEQMRAD8Ao/BWUz9ZY9aJxjDIBCk36ChK4C8pHeFW2lDawBDebMTeuO1d2dCuqoXxDSlETCR86UUs3A51af4CnJJ1iorhXD+8dymwTVRyqm/wlwdnGDwxHiNqYXa4qyt9mUqi9ExHZhMVzvyo3s1WFlRxSgpBqvurM5dpr0RfZdJGsUFzsW2Yg1cfKxomWGTITA4khArMXjCUmrOjs222ADWK7PNGaj+TCyvVKjzj2cqVap/CuqyxBtVjw3AW0Gyb04cOlCT4b05+Um6omOGvpUVsHLMG9c4lmUjY1cE5YSCmjucNSqSUio/lV2i/UvjKM3ivsmpZHC0vo8EBQpziHAgUHKm9KcHwy80TlUPnWnuUlaJ4VoiMXhVJBCtRalkCACKvmJ4W24kpXAUd6qmL4alvMgGSNK1x5VJEShQBx8mlsRw4m9Ll/wANzcVPhQdYSQYO9a3xM6srg8JrjETUpicAE2qNdTzrTvaI/wBM4CTrXaASQBXQPhtTvD2GwkrUq/KpbKSB4zBhBHM0stcVt94kk6jrSjjtNIUmcvLqVbwaENJXrOvSoltvMa671SQUbVT2RF1thluSYSKLhlqSYi9S/DuEgIChBNBxzSpFtKy5p6NuLWxcFYObLW+IcSLkCPdomMCggSQJpTDQDzmn3sBhOIEVlCdRc2rVFjLxwpMKW0oixt5VG9oMAWAVC6VfKhY9txKg4JtrTL4W40c0lMSK4YxakpJ9g52qJThbKVMgqVqKj+z+FSVukmPFAqAw/EVtpyknpUnwvCrCcxBvenLE4p77Dm9FrTlSfert3Egj3hUE4wo3E0AYNZI1rm9S+sv2SLKwtEXNaS6hN5qKb4SsiSaNguGeMBYOS+YzEeEnN6GLUvVF/R+yQ8rGtq1NcIxqAYFVvimIRhv5mYmSLAhJIAMpO4IKCDuFg0i12mZUQmCJ3nS8XrT+K/8AZPsf0ub+KTqCKWfekSKh8ItLg+rWFev5Gieyudan1JfQtjmHfzqg2iu8VjgiwVUQrvBMTNKFKp8QNWsKb7HZYkcSTuRNRPaHGgQtswoaxUfikHYGkzhirWtYYIp3Y23RriXaZSwIkEV1w3F9772tBc4aBXLLJSZFdVRUaiZ272J8Rw2VwimMJiSEFI0FG4uJAVQcOAGSedWncSKqQ9hcWFpgm9KYnD6mlcIwTenHHbRqapaYmrE21/ZozL4TIiaWcMG1Yyk602hKRp9dKBM0V1VcIcg1SIb2MYBQSqVC1C4k+FLkCBQy8aYwOCLysosaVVtjTtcUFwvFihHhma0vFOum9S+C4ShKFgiVCkw3CkxYGotXpGvF1tiuPSUQCZtQW1SKNxYfWRSyE1S6JvYyEqNarXedaykVo9sxfCkLQpOXUVU8PiAlh1lcBxuR5jY1fmkzVG+kLgBA79HkqNxXz3iyuXCTOicHVkE2wla8Kn7xv+NelN8PTEQK8y7IJ73FNA/ZmvXQ3Faee2pKNk44t7IxzBAaCl14Qk2TU0EV33cVwqbNPW2QpwZA0vRE4HMmCP3+flUkEkmovtNxNTCcqDlUoXWSkBCZgqBUQM0EkDmE863x88klGIOFK2V7jHB2+5Q0sZmllQCt0FFwoG9wFEA7pAneqTxPss2FQ0dSnxFUoSlSXVlcxJASys7z+NscxqllbYcKErk+FRm2dRM3jKW3ki1w1MSqahXgG0lUEtNJcdhVyuc2Dw6FnfOsYh1Q3StVfS44tRpnFKrsrg4Y5nQhrMFueNKSYyNxIccOgKk+LoI5ipbhfbFxnKD42EEgry3WdgCdOcaxRHMG7nOFCv8AUPpDmMdVADTcZy2TsEoIUvrlSNIIUrYXmfUk+xYY92y0bF5wyoBXnGdZ2GUb0p44z1JDjNx2i6cH4qxiBmTAVukxMkTbnUsjg6VzKa8tVh3UqbcMnGYhQU02i2RBPhWQNCo+6NkiTqKunBfpACQpt/xFshJdQPDyJUSeYMRryrzM/iTj/lj2jqx5oy1IncTwRGX3ah8VwYagVbMDig8gLT7pAIkQYPQ0YYUGxFcKySi9nS4cjzR7g6tSKLhOz26tK9Cc4ekiIqMx/BFFMJNbLyW9EPCUjivD28hAqn4kqTKdq9MxHZd3a4qvcV7Jukk5a7sGeK02c+TE/hA8NxKA2Z1oTKpkzWv+nX88BCuttOp5DrUg12VdUkKQU5JjOVBKARrLioR/+q7NXpmO/qFFIETzrlawlMRrUyx2fStYbS4p5z7mHbU6fjZJHUE0TG8Dw7dnnktqGqCsurHQpw6FJSeilz0FWiCpKNDCJqxK4dhXCQ0t1XUNr/BIWfwog7IuJTmheW11Muti+gzLQBPqKq6I42yCYbSNb0/gHwl0FNqbw3ZsqSTmE+dLYrAqZImsHOMnRuotImMM+JcqMxGICinaK6w+MASq2tRpBzAUKNDb0DfVKya0yqJtTBYi9Y42TeKuyKFu661lNDhyzok1lLkh8T3LC4wb0vxchbS0m4INU17j7hhQGtZ/HXCI+NeDHxpRaZ2+z4VPhOMUzi0q2C49JivY18RSQCTqK8cxOHKlOEbGasnDse6ttN9LV3eXh9lSMcUuOj0NGNRsa7Kgoa1VMDiwD4qZ/jiQq1ea8LWkdHIsCcUEmvPu1/EEuOFXt4SBZzDpS6R4SoECAW1HRMKgC03mWj24adUU5kNIC8veOd6UqNyJDQBSmRrnB32tvGcQeIAT3CLKWl3Alvu3FoAKE4hgeIotkBMRm03Pr+J4/qXJ9s5M2XlpdEZg27TqIdUVA+8HMLmbVP8AtRjB/uCudBxzMryr0S7ggoH7rbuJwznp3n41M4dKJJgJQHC0qNAxjAX8M7G2Rx5SJ0yrUOdVrjKluKAuC4BmPJalJSu/TFMhX/3Gu/o5gXEMSvuMS5B77HYpbfXI2oOLQPNxxlP9lFxWDR7UjCq/9PgUqU9H21ISF4hXmpYDY5AJpxlObGMKj6lhWLxInQhC1viY5hLAnr0qF4a8Thce8u63A03N7l17vF+sN1S2hBU8TWGsRjl/z8StTTavuCMz608oSW2k8gs8qaY4MFONYQeENBC3p+2+8lJCVRoltJy9Mi+dY3ggt/hGGVGQpbWobfX4ha1T5oCR6VM8MxZYWp0kh91zvFqEmFLUohMjYSqROyptrE3S12XBb2V/+IOtd4ULWgFZEoVByiVGCPIX6HrVk4R9IXcthGILji0+8vUmbgdSBA9PhE49rOZGVCV54FoHeEhVo0T3qV+SDyvF4hsEFcQDLhH3QQHCPMl9hodUqrCWGGSNSRoskou4no+F7dYVSFL+shGUHw/aV7rYv4lmDYTZJOgNbe7ZoSHD3agGlBLhWoJyLOaGzlCsy/CrwozRlMkRXl+EWpjENqie7dSsp2KmylS0+QiCasrGMRhQ7iAW14151fdJ9/uElRKnoI/mKJASCJSJJANqxXhYkzT+RNlkx/a9bSZcSliRKUq8bygdCGQoBI3zOKTOoCqQxeOfCAvFujCIWJQHApx9wfeTh2ggZergA6mklsjhiU4jFp77iLv1jbThzBmTZ98Eypwm4SeXO4jOEdl8VxNa8TiHShmSXMS6bW1CQYBjTZKdJ2roh4+OPSRlLLN/RvB4r2lzusGw5i3fv4gIDaP6xhkfUo83FLHSaf4vgcHhVTxHEuY3FAAFhhUIb/oU6fdA0yoCY+7SfaL6QUMtex8L+qYSIW8LLdOilA6ifv8AvHbKIBhOyfZwvOJcfGXDgyc3hLp1yIGpBi6hoJ3it3pWzNO3SJ3CYnHcQBYwLAw+GJhSWsyGz1eePicV0M9E13iMBwnh1n1Kx2JTq2jwtJI2VBj0JUf6RTPartDjXj7PhUhjDoGQJTDalje1ihHJIi2usVCcB7DoJzYxwtIH2UpVJ3uvKQka7E+VSpR/SnGX4BxXbvH4lSWcNmYRohjCgogf2eI/h0FTHDewnFF/WPYpWHG5W+4pYG8hKoA81CjYj6Q8LgklrA4XpnXKAqNyP5i/7iKgVs8S4scyypTc2Kvq2R/tSLKPUBRrRGbJrinDkBtUY5jEKQFrUpBSldgpZKwlas0kRnF7+KbEV88KdWqFZpBghQII6EG4PQ1YWvo8YwaO+xeKgi6cohIV9mAoFThBvlAExpSnZzimVYC0nMQCQlJUSMhdXi3XSblR1EWHKIOeZUrii4PdMiMXgMhIVSSsATcelXLHNpeeuPCK59maS6mNBXOs6ra3Rrw2LcK7OpS1K7qNSjHA2ovApp/iaSQABAqPx3EEZq4XKc2dKUUdyEeGAYrKUgHetVVCtB8Lw5arGwoL2Cyk3mrChBCTXI4XJJVyrJZHeyaKYMBLaynWdKPwvhqigeKOlWdvhyEynnXTXD0xAFayz6JUSAXhlg3VNIcdacQwtYBNotsCQCT0g/OrgvhyQb60LHYJN0m6VAgjoRBFKGXaCVnl3B+KpbCkqW4gKI9zKoEC8LbX4VCQCPWpxOKU4orby5/eStDLaVJUErUhUtpsCpCUlJkEOi9d4rsKjRLqhfdI/X51P4QJabCAPCBHwtPnvXdPyFX+JzqP6RLbbikqSSAlbKWSN8qSoonYFIVlHkKZTg0qkKRmuTJmbqLliNPFem2XkAkxXaeICbCueWSTNFS+EFxXBKBWsqVlbwjo0tPeBOUeYcB9KE80t5Y4awiMy2FKVJ+xhwFEjYBS3lm+piOdmxC0OoWhQ8K0lJjWDypfgzS2XuIYsHxFtXdnlKS56QUJHpXRizXpmcl+CCAlzjqAwJbw5ShJ2CGGwgk/3gjqSOddY5BLygXXHRFky0e7ClCQAl1S4vlBIEEJKhGkR2T4r7MQAJU6MyiTEpk5EZgQRfxEg7ixiprvHMU+G0ZlKIJBdcUQ2lCZU4VLUpSAEAgwYIXABIFW7cv9DVKIvxJI7pVwCUOCZt4kTI/pKVDKdwAd6QfcSM6z7gddcIP3MOQlluOSnnbjyO1TD+CL7KnZ/wC0p8thMBSE4t1Dgn+gLK7AWWscqiWmkuvtFRlgqdcdtGZKF4h/IN7pZV8RVkiicEVLRh5Ped2HMQ4bd2iC+tPnCxmP3oG194J2XUPLSYgLSkCSlAV3TSEgaKUsQPIGhoccXh3FxL/EH+7HVKVBxwDop1bQ/sNTDrCSspQYTnQhtX9DSk4NpY5X9sd82wdqAFOEOoexBdxyXXU+8Uo1cUVBCUZiRCM0Jt/SBFS3bHiz2MVkKkMYZouJSykwlIw+VKlrgAKuoJSEzeyRuY15cYdbgEZRgza2UOOPPAeiQ0kdEpG1GxhLa8acsrwqnUtk3g4l6ygDuE95H+/pUtlpITwnCkNuhGVS39mYGYby6T4WoTBMlRF8wTFTLGNccQshaO6TCXHlrWjDovmyJyEO4hckX0sAEkEGlnWVJS40pwoRIGLeSkKdffclRwre6tbiYsonWC3iey7r+VCkJQ2yAW8IHAA0Ff8AdxTx90q31Uq8Reo0+yrrSE28UXiUYRtzFEG7jiQ1h0z9pOHRCRv4lk2+zXPcvNq+se4cgwIBUgaf/GNbRJ503juFtFvulcVYQn/xMlCWh5wuVf3VFjs5w1sS5jM3+xaTPklCVH401RLscwjmVSXe6YdyXORbbqB5gSpHRSgQJueXWO+kHHvryYZvINg2jvVja6lAgegFRqf4UlQLa8XnToUgT6SBRcLx53DqUGEd53twFJXrcE92NzYxJjma1WiJOxjAdjMRiHO+xzhQnVRWvM4Ui5BMkIHmbcqBx7BoSqWwVI1IBIlJNmpFwO7S2I1kTTiuEY3EwrGu92zr3SSBO4TlTYE8ySalcCwgIShIkC0nVR1Kj1Jk+tZ5svBIUY2QrHF7WUg2mEKUoIm4RmUJJAtMnzNLvcSJPWu+IOnD4goIPdq8SEkqypCiSoJSCB7+Y36VNscFbeiE61jKUI/51plpvorCscvnQjiFTVy/6MQDWJ7KjvNLf4qF5GMpRZTfal1lXVvshb986yn/ACIBxZYFQkDnRiAEyd6EjCKOo0nWunWFqAgWrx2dQuWRmJ2pdD8Ktemxwtc+ddNcIUDNqdoP6AOKmDF5pHHvX5RU6rhyo2rnE8DzVcZJEtNkGxhM4JOlK4jh5m1W1jhgSIow4WkR51aybDgUkcJVmgjUUb+CKIAAiTVy9jE+dEbwKRE6im8zD1oojnDlIVEa6UfB4RRKhHhKSlQ+8FCCk+Yq4P8ADUk+VdNYJKZsL0vcHrR5UfovcW6yhLkd46USoe6gILqVD7xypWI+8nkbSLDaCHm8IIOOf9jZVyYZS2XXVc8/1RUdwFV6X7K2pxsqHuLSsdCAU/gpQ8iaoGN4EeHpSMwUpnC8QcRzGdxLaF+fdqHqDyr08Gb2R32c84cXoDj8cR/qMO82wxgj7Nhg4LYkRL+YjXProR4vsxNVvDYjDlWZsksLz52J+tYLjamlKan+YkJXMDUJExFmuLtpQUNKju8Cy2mFCU+0YhQUpaki6gMxVH/tgVFcVxZsHSmwt3yc76twcqf5SeSJEdda6CCXw2FJcaWkoCGGktYZU+FTym+9exBn7LWdx1Ri2VA3ojLzSCgmQ2lTSoIOZGGSlWHbeWAIClrxK3svK+6ZjeBuIU2sKKlQkqNzCcOiXHkJm4W4tLDc8lHWafcW4FkE+PMrMEIUtTr5H1kIBALTST3YSo5LmxkxNjoGGjHcLj65kYZwT7r7AzYZwH7q0BvKRrKqI5ie9Q69u/hEPebuFcSHBp/SVetCew6kiyFoykEShWVBSrMkpJJUgBQnu1EpE2UJgucPS2oE2ShSnFJH/jTiG1Yd5Hkh4tHyIPOmwWg/EMV3Cn30puxl7oHbEYyHVuq6pQpKR/tFaHCEKBQpL+MKVKUpCD3aAo2W/iHlEArUQQlM2Skc6iOIY0uhwXAfbaUNyl7DpShaOc+DSumHy+C2oFcqLvdlZS0pWUZ1rUCPAEpKxoZzDeoeh9nL44alZQ5h30KGoCu8AkTqh7lXeFVwr/t2c29pQsonkcqyPiKX9qUPChbIGyGmXT8Ak38zrW3EKIlxREaF3CEJP9OYk/OmmDJBviLyTlQ/g24vDLaSbch+9Ki+H8VcWtRZV9YpR8SiL5rqVHuiVSd9dKFi+LpCu7SyFKT4VBCAkTplOp89a5xCnhlU6UICvClCSAoD3pIB01Gu+1aRIZe+zPZRxThexTxecSISnMVJbzWmDHiiRYADrtYsB2cAuUxFRn0fP4dDKUAFpbq1rAcUMz2UJClpHIaR0J51c1rF76ivI8ucva7OzDCPFM8m+lRkIUxliUpUD6mQPkfiOdTP0Uud+yQdWyL9DseojXypb6V8AO4S6NQtI9DnEfG/9xpf6HMWW1PDOlMhPhUJnXxASD0Pmmt3UvFM6rKelOcOGaT6VtvBgxYc6I/iNJMnoI/WhsYrXntXl2ddIMhtIGlZQlE/s1lIeiPdxMJtqdDXLWM22iai+9MRe3Pb4UbDrIEz+966OCMLJFeMjL12rlL5nprSa3SLq8xWJcJ8j6UcEh2SffyQOVdv4iIBtUY0VAfgTXC3ZN7Tpy+NHFByJT2i0b6f5rlS9N+dJCZ8V7C/y2rZI8UE7QPSaGkLkNrd06Vv2mIjSkUkzO1bUCUyRFS6HyHVY1MVpl4EazeaTQDJEedbuRIjlb50aDkGdxQkXvUM/wADbUrFLKlLViWlNkqUVd2FzIRP2c2UxtltrFNqYJIj99KN3XvDTfp6VcJuPRLp9lIf4S73jiyEhZ7p1S3bIZ7vDrbW8u18rhTA3UUc6qzmEUIKAoJcJyrVAexG6nZV/Lb1M/jXrPEcP/p3CpCHMuUp7xK1oC5OVSkosQCAcqrGPOvOnGAt8BxSz3i0h1xyO9dTmEkpnLh8Pv4jcDcWHq4Z84WzmkqdI47PcFKnEuE/Uj3jmzZ0qBSpGYgWIsTE6RNjVixnB0BpxxK1FK1QEQpUeJS1g5FpJSVLm4VrEWkxbLaXMVkccKG1rySLFUkpSkEnNewMgQNhsz2idbQlGFZAyIMqi4k+7czdQgixJBBEgiZk25JFqkiBdaSFGAgRuEITA+9CWkrSOpAF9aE1iF+JsJM++NTc+FSTzSpMJNzoNxNeidm+zfcJC3B4zok6ItyskKg6gDWKm1EBVjr00Nc8/KSdLYcf08hY4Ni3RKGHIV94FN4iSVRJFiFa85qw8L7BuZgt9yD9xN55gk2ggmRBmTzq9OOC0jQ12hQIAPpesZeVN9aHSR552i4Spg5jnU0ozPeFAk7OKkkX0CAJFJ4B1DLjSygZc6DYKQmAoTK8UorUIzWSgSYvXpmJKVCMsgyCDcEaEEV5lx3AIw7ziUAZJ1GVMAx4VK0ME5ZVI53MV0+Nl5rjIiX6i68Y7PtY4B1teRbiQUvIg5gQMpUDra02PWvPO0XZtzCgoU0VKPi9pK5SoJk5U9T90389atH0d41zM4kEloCSNYWTYjqUgzFrJsN7nisOlwFLiQtswClSQQfMR86y9ssE+PaG1yVnjvCMaqF5ChtSklCn1kjukGcwRH2lC1r3gazVu4N9IK0ZQ6FuNwMqjZ0oSAjvVfeLjkwLb+IgTVd7S8KThsUW0hKknKtGbxZQqYSQJkA6A5ZgTI1UkLkqIMnVRSSSBF5zAmLBKUuEC3h0r0GoZoq1oyTcWel9tGUv8PWUkEQhaSLggkGR0yqJqt9hcKl3NMJdQEFKtwQgIJ6pUAmQedoNxasOtPdJbN0ZAgi9xlymors1woYdazMi6Uq3KSd+uh9TXlwlxxuP/htyt2WVnGrCQFDxWmDP439D89aOX7zOkf8ANIYjiHxG5/ChDGqy3Hr05VzcbG8g+vHwYmsqNRxQAQUAxvWU/WHsBnEZTAm/5a3oq8QUxMEVogHU6b+e1aThBrm1sP0jeqtC2bOJzEE6da7YclM3AtbeASTWNYBO5gn1P76mtuYfYqBHTcbbUWh9BUO3F/8AHStd6nNlOms60BeGUTqAka6k0x7MBsTOnn19dqkQI4oG2kfCtniQMhQ2+O21cdyCdvLcRrQCxqedgPnVKibaDscWAJSRIojnF9NN6TKQm5AINEVkULC4vEC/rTqIrYweMJIvb11rf8WQB+f7NJMNtwDlVJtBsOm3zo+DwwMjQKNrcrW5ClxiNNsMjjCBc/hWv4shR8MmeR+NBxeCQSQRJm8T8LX9axjBoSbJFhzPwFFRDZxxt9KmwogQklQkJ1AGWCRmFzsbxobVRcC05i1uBCUgN+6fEnMoEjUScxIJBibRarX2zSoMzMCb2vfQa73EHnyEGN7E41AStvw5lKlJO/2YBAuZBgb3jSu+EuGG4hW9kXgjZNvGhVwEoElM6HMtaiUZ5VmESbyQKc7JYls43M5H2sua0KN0xPO/qdzRe0mA7l4vXyOyFkJtnSMwUSCNY1JO4AuYiOy2FaxanUE5HpzNn7Kkx4klMQdjIvBOoEVpJqWNv4x/T1JWJlUEaXtpcxNaXiLzHy+dVbB9oV4dSmcYkzYd4PEQBvP20311t6VYsHxFt1HeNKCm9iLjqOh6HSvKlhcf6/fhpdjS05jKkjb1/OtZBtcfC/KtF8nxzYQMuu1haqP267RONENBUZ7wnWDYJkXE30vp61jxub4oTpdkj2k7YpalDJBUbZ4lKTulOVQOaLyJ8jaqShh3EOJQmZXe6sxuLqUvUi5uRMQFTAraGFAiR9aqJTfMCT4UHKQc0wYuBmFpr0Ds/wAADCJN3Ve+eW4SDuBz3MnlHe3Hx4VHsirHuCcGaw7IQ2Ji6lRdajqoz+wABTpfSnMdt9IjmemtAagJygnrfX46Co3tNxUYZhREpKvCCCQRbUFNxadx5ivP4vJL+y+iiY//AFvEFAKlKl5UmBAQLAhItAQCZkkxrtWkICX8qF5JXlEOJb8OYgJzEhxUjRKAhPU6039HqAvEOFJEpTvqcyomTf1pPhi4xCTJALgnLaZVpLfi33UZ3mvYi6k4/iRg9npylom41MCefQ0ZWHTBtflXCygWiYIi363roLBNxcV4xtxRx3KCLgAztXOVJsArUG1ds4a6txseXOtEZd/y9aQqEHeGIzGVH4c71umHGr/aPWRWVVv9DigSWZub+Rtba1NtMpIiAIN9ZrtqL/51N6M5ZIAFtT1v+FYSmXQNKAPe+7EHS/lvS/dch7sTFh1udLV24uJOg2569aZYcCU73vImDGk0c6Q6E3XcmxnqPxj8+VaL/SDE+g1poOeIxEkxy3rtWCJVeFHS3lpAvQphRF95ebyrTyo7awUzvGg1ptCURBSJBj0rpWH1hMczpanzDiIPJEi0AC401015mmcAgbCyp9DFxXTmCSVSQSlIEm/nY0Tu03KbToNLHb8dKp5NAobsWDJzRP6eVqxLip1tGUE23mjheSUiSb/s0FbwOsybgEfhp8qFNjaQNUA2IkzP7ij5YHXkPn1rnOkDORO3z8vSiBdiY0ExY6VMpP4CSbBkJcRChmQq0EAg+YNqrvGex6QM2HGUi/d89EygzNkhQA/qMEWFT5x2Xc21nbz2ra8SSJggEcvwmtIZZwdoTUTzziPbFbbfdOoS62sFJC/fTGigdiDcBQMERtauPtQc7aiMviCgqSNwc5ghX+3Nc7aV6ZxTsvhsSrM42ori60qKCfM6HzIqqcW7KPNqCGsy0gGMxlSRfwkjpumPTWvUw+RjeumYyiyd7MsKx3D1IxGc5FK7twxmAIEkKIOYTIvrA5WQ/wChH2JOFxhSTt4m58ykqB9RUx2PbcZwgbWCDnVAO07DaN/WpJlgZiSFqJE30GvpXFLLOE5cXq+vhdJpWRPY1ONbW43iwpSIzJVnSsZgYIF5ggzGlqrnFXFM8SffWCUtE5SoaLUj6oJvroegBNeid+YJIMp25zUB2u4c5iy02lHhUZUTEAwEpJv5jc0Ys/8AyXJJJrY2lRH9geBKJ9rxFgoEtJvPiMFz1uBvBJ5VeFLREnXS9rbW123pPDYRxplDKSFFCQnYk5QBfpauhhzJUoGACY+8dhY86wyZHkk3ZUUkMtNpsQoydf0jaontNwdOIYWi5UAVJgaKAtB+XrTmGznxZII5H1kRr50VDSlGYjnfakpOLuxNWeedmcS9hphsLm6yQQqAB4QqdjPzqE7QcFfZX4kygnwLBnqAeSuh5WtXqD3CEh3wpgkASL63MctTMUdWCSqQtGYctQYNpn09a7Y+XUuVEOF6RBcH7WuuvNtraCc6PCoEkpI3UTrJB2kdatQaAkW+ABNJHAAeIIAIhIMX5xz1vXZJ0EfLz5VyZJqT/wAVRVUNjCkCTY8iPyJ0oS2gq/KxOvr8KWTionWBMnWPXratOYgwCLk7WOlt6zsYxCPvH4x8orKxt1RAMTPl+lbqd/o6RicKrOJHh35zMQNv+aIrBKlUKsLE/KpBx0KVYRvax1mda0lvNIEjcn8qxcyuOyPawxykkCRa4n0sa05hXBASQRHwPx/CpVOGJttP6fCi+zZbG9oAHU79aXsQcGQ7TBSbi53n40o1gnVK94ZZ63nbzqyIwwUIsANfytTzDiQnLuDI0seVX7UHAqqsCpBgwFaxzB5x0pwYfMLE5p0JMK6A86lcSlJWSQDOv6xQ2mZtvcyf3aollVgkIMsqBVy69P3FbWq8gEW5fkNqlCwmcpHnBvMVwlPIxI51PsVdDpkYGryJ0B01A9fyrgtk6CSdTERG34VKvYcn3RM6c7amuFthN9TYXPxo9gnZHtJSY8Pl0+FNN4QKSc4mfw5AW3inQ0MoSDvJ5c7RWISmTJiNjceVJ5fwpIj2+FpnaJHhsY2ECL1rE8Ni2wMDeTyH606tyJyjfXTTry1romTB6R6b0PIxEYcORYAg7idhXR4d06bTFSzOSd7dOWmlDzoJnPAn7p1/Cl7JBxQh/D4k/CPS4FDRgCTAsdTtUx3YJ+MCbHeaAXfD4bxIjf1pKcgcELjBmATqRqb+nwrSOH2TA5QQPj+NP4hV0wAbbjTrRC+PdgxAIPOq56HxRFLwsqEAaH41y9hFBKU6k3PTpUkYBk2HpQ3MQJETMj96UcwcdEc5hSLCDJuBrXbmDLaVA+LkdPlEzTHtAzZYIJOkRflW8SpKp8URA2Om0bU1P9EkhFvDRm6CeYiLjqaEhKlgAD3oA0ETtbkB86my2mZ6dKEyUwSBlEZZ3k0lOx8dkdjmAMoTMDUgHy15dKRXgcysoMQAdCZqwLYAEyZA9OQocJsd4gnzqlloJJWQC+GKcUkGQBtJjW3T5UP+BeMXJuLQbnmBViadBPu/vyFduJTvten72iOKIA4JX9Q+NbqVXiCDAIA5R/msp+xgds4gFOYpE/D41icUY/TWgOpEEJBEm/8Ait4bEm8Cw/GsNljaMUm5j9a7XidL6/nSASVXUIA/cV20kyJGulTVhsYSYkbgzr+FaGL8XOL0o8zCiQTJtrtRm0GwJ0H7mq4pCTCTJJJsfgfKi95BEXEa9KVKLGRrp1pltqW+RB06c6ir6Gjl5/LewBk0JnHiFWBAjp86UxAIgETJ0vRfZQBCvtGQOg0HlNXSQrY0ziQVZkm0H9igrcMmwtvzrQSEgK93p5GscxvhURbNU/0Jmw7E3nQwNulch4ySqOYv+VRxdhUn1gc9K7bQrvCTuLDltWnFLsm2SCn7QCbwa7Wg3IOsW3NtaVQInQkQAPxNOIaBub9KVpFR2AaxBuSY5DetNuyLmYrHwJI2vpXOGyknIABHLlTfQuJ3lMAkgRvXCGNFBd5mBrG5omKwv1YicytP1iu28CBvJgA7mai62yuLGGhmJOc5RoDa03FcP4giFAevmdKx5jIlN/XU+sUJp0EbyLTtprTX6PY08/m6T8qC+0TAFgIrTDgAv89+orYe9619vOpfY+wOLEG9iNY1PrQDhBoDMX8p612pJIVm/wCOlYtglEi02POBVq0Tth0pyxy5VoQJgG5m5+AFCw6iSLW5TJHWjMm5VBtoDtFR+lRVnWIdITvy1/fzoCxAvIkC1t+lHaghWbbbmetcJQpZ1jyv/wAUKVA4nDOYWA16VytMybxO350dA8RuehrO7CUqJIknSnZKiKeHrWUYONG8D51lPmx8V+izizlAv510hICNd+X40QOhcARzrTSvHM35U7sFFjTbakgAJmRMedDS6UgkiSQQB+dHw75Nybpra3pRpvU2iqF8MtakiU0vhWVqWqxAE/DYj9KbYOVRm02o63ghBAsTzqm1QlEjVYmXAnkKZDytEjbSsK0i4SCaYwjlgYuflUPWxgFsEm40+UCjM4eYKoJ/Om1vC0eprE+8kiIFJvY0voulklRSRMj5UvjODZgkJtB1qUfdAvua5U+AQDvRF7KpdEY5gI18Wnyo7WFEzvTS1JtBrSQmbCSaTkyeKEGsDmWVxTbjIgTFtaI0rLz60J7EeIk6/lSbFxpCbrQNogfvWnsPhkgJCYIGtcWI2vRMNiQi0TRyvQVRi27nrWk4aNNTWvbQo3jXSjrdSKH+DAvYQECfs0FvD5ZIny/Smu8zAnQRXDbtpJmi2DBBAPQ7VwtiRG0fPnRmUgz4habmsmBdUnpR10ABtm2XSPnW0mEFP49a2ofHpSzraiRe2/61SdkN0EaRYmwi3+KIkZjMjS9aDUxyFYVJBsLcqK+lJhHcGlWhE70BCr7DL86IsRJil8vi86q7BgAszYGa4dUsnKU3uZNSpw8DlauSyFWJg8/ypqRNURaVAWjStU8gACMs9ayqsKYhw4eI10yb/GsrKn6zRdIKo+MU0o+AVlZWbIQHHm1LrPhrKymuh/WdsUdk+IeVbrKmQfENN+560Bw+FVZWUR7Kf/UApR50dz3D5itVlIS6N4g2TW2VHNrWVlJ9IQZ5RgXoHEj40+VarKY5dHANvWjHQ1lZUP4T9Ap/OmTWVlP6II4fDWke5WVlaot9kU2o5j5mmGVXNZWU5kjidR5UFBuqtVlTAT7CD+WaWb2rKyqQwmKreBFZWVCLO8Uo86C8behrdZVfA+sjG1mNTWVlZVjP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softsay.com/images/remote/A97D4A_1813CBE5ECA4F56FE285BB0C9C6F2933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33400"/>
            <a:ext cx="3255433" cy="2441575"/>
          </a:xfrm>
          <a:prstGeom prst="rect">
            <a:avLst/>
          </a:prstGeom>
          <a:noFill/>
        </p:spPr>
      </p:pic>
      <p:pic>
        <p:nvPicPr>
          <p:cNvPr id="2060" name="Picture 12" descr="http://www.kenya-advisor.com/images/african-buffalo-with-young-masai-mara-kenya-all2634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4152" y="1223530"/>
            <a:ext cx="2589869" cy="3448050"/>
          </a:xfrm>
          <a:prstGeom prst="rect">
            <a:avLst/>
          </a:prstGeom>
          <a:noFill/>
        </p:spPr>
      </p:pic>
      <p:pic>
        <p:nvPicPr>
          <p:cNvPr id="2062" name="Picture 14" descr="http://t2.gstatic.com/images?q=tbn:ANd9GcRNCvvtKpdU8v67-iK7sqPDBVhAxCLvi857TjOLbP97sjg1m8kC5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43299"/>
            <a:ext cx="2619375" cy="1743076"/>
          </a:xfrm>
          <a:prstGeom prst="rect">
            <a:avLst/>
          </a:prstGeom>
          <a:noFill/>
        </p:spPr>
      </p:pic>
      <p:pic>
        <p:nvPicPr>
          <p:cNvPr id="2064" name="Picture 16" descr="http://www.theanimalfiles.com/images/giraffe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667000"/>
            <a:ext cx="3333750" cy="2895601"/>
          </a:xfrm>
          <a:prstGeom prst="rect">
            <a:avLst/>
          </a:prstGeom>
          <a:noFill/>
        </p:spPr>
      </p:pic>
      <p:pic>
        <p:nvPicPr>
          <p:cNvPr id="2066" name="Picture 18" descr="http://t1.gstatic.com/images?q=tbn:ANd9GcQU_xdCjSqorShwFdlj9JclsQ32Bl9xiZleEB1DqipgFaMak2dz4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267200"/>
            <a:ext cx="2009775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5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521" y="1142999"/>
            <a:ext cx="8514644" cy="5686425"/>
            <a:chOff x="592582" y="762000"/>
            <a:chExt cx="8514644" cy="56864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82" y="762000"/>
              <a:ext cx="364690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942" y="1142999"/>
              <a:ext cx="4852284" cy="322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886200"/>
              <a:ext cx="3693643" cy="227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648200"/>
              <a:ext cx="254317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6"/>
              </a:rPr>
              <a:t>Dung Beetles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9137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Birds</a:t>
            </a:r>
            <a:endParaRPr lang="en-US" dirty="0"/>
          </a:p>
        </p:txBody>
      </p:sp>
      <p:pic>
        <p:nvPicPr>
          <p:cNvPr id="26626" name="Picture 2" descr="http://t3.gstatic.com/images?q=tbn:ANd9GcQ9xMxjVSesvdJY0yPQ7hMQBG7M-jOmrt-mf0iVn1yKMbUNAe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76325"/>
            <a:ext cx="2143125" cy="2143125"/>
          </a:xfrm>
          <a:prstGeom prst="rect">
            <a:avLst/>
          </a:prstGeom>
          <a:noFill/>
        </p:spPr>
      </p:pic>
      <p:pic>
        <p:nvPicPr>
          <p:cNvPr id="26628" name="Picture 4" descr="http://t1.gstatic.com/images?q=tbn:ANd9GcSJkRGHcjJ-dp6eUtplxgzl7ItgxXV9LfRG5uGVUeSsGpT1hE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2138" y="457200"/>
            <a:ext cx="1143000" cy="1752600"/>
          </a:xfrm>
          <a:prstGeom prst="rect">
            <a:avLst/>
          </a:prstGeom>
          <a:noFill/>
        </p:spPr>
      </p:pic>
      <p:pic>
        <p:nvPicPr>
          <p:cNvPr id="26630" name="Picture 6" descr="http://t3.gstatic.com/images?q=tbn:ANd9GcS2mK6Ph7TR6uL5Q80rJrE7KI-dpcQ4gJG9QtEwFZmV23URJV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6575" y="1122651"/>
            <a:ext cx="2466975" cy="1847851"/>
          </a:xfrm>
          <a:prstGeom prst="rect">
            <a:avLst/>
          </a:prstGeom>
          <a:noFill/>
        </p:spPr>
      </p:pic>
      <p:pic>
        <p:nvPicPr>
          <p:cNvPr id="26632" name="Picture 8" descr="http://t3.gstatic.com/images?q=tbn:ANd9GcQ2evD56iPHWYBrA7PkiHWFtIFyr7BiTaggODqpZmEMNijfIT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6837" y="1929678"/>
            <a:ext cx="1857375" cy="2457451"/>
          </a:xfrm>
          <a:prstGeom prst="rect">
            <a:avLst/>
          </a:prstGeom>
          <a:noFill/>
        </p:spPr>
      </p:pic>
      <p:pic>
        <p:nvPicPr>
          <p:cNvPr id="26634" name="Picture 10" descr="http://t2.gstatic.com/images?q=tbn:ANd9GcT1l5sx7F_zbwWdS_Gbr2hgIfVUaWJboT4osHYqfkdh6-5RTV1IN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219450"/>
            <a:ext cx="2619375" cy="1743076"/>
          </a:xfrm>
          <a:prstGeom prst="rect">
            <a:avLst/>
          </a:prstGeom>
          <a:noFill/>
        </p:spPr>
      </p:pic>
      <p:pic>
        <p:nvPicPr>
          <p:cNvPr id="26636" name="Picture 12" descr="http://t0.gstatic.com/images?q=tbn:ANd9GcTym1ByIsP5xv4l12om1C7mi34bRzkOkQ7qijMpN-hQKwBH2V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362200"/>
            <a:ext cx="1219200" cy="1714500"/>
          </a:xfrm>
          <a:prstGeom prst="rect">
            <a:avLst/>
          </a:prstGeom>
          <a:noFill/>
        </p:spPr>
      </p:pic>
      <p:pic>
        <p:nvPicPr>
          <p:cNvPr id="26638" name="Picture 14" descr="http://t0.gstatic.com/images?q=tbn:ANd9GcSTu09QHdgxhz8LJ16PyNMArQmrVaKpzRxc622_Uif2pFX_a1c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0062" y="4493719"/>
            <a:ext cx="2724150" cy="1676400"/>
          </a:xfrm>
          <a:prstGeom prst="rect">
            <a:avLst/>
          </a:prstGeom>
          <a:noFill/>
        </p:spPr>
      </p:pic>
      <p:pic>
        <p:nvPicPr>
          <p:cNvPr id="26640" name="Picture 16" descr="http://t1.gstatic.com/images?q=tbn:ANd9GcSOtcQcV4WjxDfY2Jhqkt-7wLL3X6p1f2JdO6AUULO-ySdVUZm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2209800"/>
            <a:ext cx="1800225" cy="2543175"/>
          </a:xfrm>
          <a:prstGeom prst="rect">
            <a:avLst/>
          </a:prstGeom>
          <a:noFill/>
        </p:spPr>
      </p:pic>
      <p:pic>
        <p:nvPicPr>
          <p:cNvPr id="26642" name="Picture 18" descr="http://t3.gstatic.com/images?q=tbn:ANd9GcQa5fx68iMUn5vDIXfCxkBFDRtlTRBTMWkfnS9P3CANNk3UyX8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4648200"/>
            <a:ext cx="1124565" cy="1743076"/>
          </a:xfrm>
          <a:prstGeom prst="rect">
            <a:avLst/>
          </a:prstGeom>
          <a:noFill/>
        </p:spPr>
      </p:pic>
      <p:pic>
        <p:nvPicPr>
          <p:cNvPr id="26644" name="Picture 20" descr="http://static.zsl.org/images/width150/hammerkop-25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52725" y="4565240"/>
            <a:ext cx="1428750" cy="1428750"/>
          </a:xfrm>
          <a:prstGeom prst="rect">
            <a:avLst/>
          </a:prstGeom>
          <a:noFill/>
        </p:spPr>
      </p:pic>
      <p:pic>
        <p:nvPicPr>
          <p:cNvPr id="26646" name="Picture 22" descr="http://www.birding.in/images/Birds/rajiv/hoopo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899" y="5205314"/>
            <a:ext cx="1718922" cy="134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5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pic>
        <p:nvPicPr>
          <p:cNvPr id="25606" name="Picture 6" descr="http://t1.gstatic.com/images?q=tbn:ANd9GcRcAksuCR5ycVc_-7IPy9sQAOccfLyB-dw0qNXsBpFV0VP_Rs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109662"/>
            <a:ext cx="1714500" cy="2657476"/>
          </a:xfrm>
          <a:prstGeom prst="rect">
            <a:avLst/>
          </a:prstGeom>
          <a:noFill/>
        </p:spPr>
      </p:pic>
      <p:pic>
        <p:nvPicPr>
          <p:cNvPr id="25608" name="Picture 8" descr="http://t3.gstatic.com/images?q=tbn:ANd9GcR9NP_EPXQ8Or6Qmt0QGqjuoK2UfDQ-7eIs5xM-PjEU-ABGVfw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793" y="457200"/>
            <a:ext cx="3021907" cy="3962400"/>
          </a:xfrm>
          <a:prstGeom prst="rect">
            <a:avLst/>
          </a:prstGeom>
          <a:noFill/>
        </p:spPr>
      </p:pic>
      <p:pic>
        <p:nvPicPr>
          <p:cNvPr id="25610" name="Picture 10" descr="http://images.cdn.fotopedia.com/flickr-2601097543-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3860" y="929885"/>
            <a:ext cx="2800156" cy="2499115"/>
          </a:xfrm>
          <a:prstGeom prst="rect">
            <a:avLst/>
          </a:prstGeom>
          <a:noFill/>
        </p:spPr>
      </p:pic>
      <p:pic>
        <p:nvPicPr>
          <p:cNvPr id="25612" name="Picture 12" descr="http://www.wildlife-photo.org/catalog_old/africantribeimages/dancing-maasai-african-people-avkj7t0688-o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852" y="3767138"/>
            <a:ext cx="4057650" cy="2272284"/>
          </a:xfrm>
          <a:prstGeom prst="rect">
            <a:avLst/>
          </a:prstGeom>
          <a:noFill/>
        </p:spPr>
      </p:pic>
      <p:pic>
        <p:nvPicPr>
          <p:cNvPr id="25614" name="Picture 14" descr="http://www.canyouseethesunset.com/uploaded_images/hailey-ha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429000"/>
            <a:ext cx="2857500" cy="2857500"/>
          </a:xfrm>
          <a:prstGeom prst="rect">
            <a:avLst/>
          </a:prstGeom>
          <a:noFill/>
        </p:spPr>
      </p:pic>
      <p:pic>
        <p:nvPicPr>
          <p:cNvPr id="25616" name="Picture 16" descr="http://www.blackpeopleparty.com/resources/IMG_41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746356"/>
            <a:ext cx="2647950" cy="176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5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languages are spoken?</a:t>
            </a:r>
            <a:endParaRPr lang="en-US" dirty="0"/>
          </a:p>
        </p:txBody>
      </p:sp>
      <p:pic>
        <p:nvPicPr>
          <p:cNvPr id="4098" name="Picture 2" descr="http://www.google.com/url?sa=i&amp;source=images&amp;cd=&amp;docid=ActRCD_Dknj8eM&amp;tbnid=QuPm8h22kcEpZM:&amp;ved=0CAUQjBw&amp;url=http%3A%2F%2Fafrica.mrdonn.org%2Fafrica_icon.gif&amp;ei=0JqsU-reJYiyyASE0YBY&amp;psig=AFQjCNEzV_mMSsoGt9P4vk74n3vvS66MtA&amp;ust=1403907152682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.utexas.edu/prof/maidment/gishydro/olivera/esri97/afric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2225"/>
            <a:ext cx="4646922" cy="5032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7772400" cy="1829761"/>
          </a:xfrm>
        </p:spPr>
        <p:txBody>
          <a:bodyPr/>
          <a:lstStyle/>
          <a:p>
            <a:r>
              <a:rPr lang="en-US" dirty="0"/>
              <a:t>All-Africa Games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2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continental multi-sport event held every four </a:t>
            </a:r>
            <a:r>
              <a:rPr lang="en-US" dirty="0" smtClean="0"/>
              <a:t>years</a:t>
            </a:r>
            <a:endParaRPr lang="en-US" dirty="0"/>
          </a:p>
          <a:p>
            <a:r>
              <a:rPr lang="en-US" dirty="0"/>
              <a:t>All of the competing nations are from the African </a:t>
            </a:r>
            <a:r>
              <a:rPr lang="en-US" dirty="0" smtClean="0"/>
              <a:t>continent</a:t>
            </a:r>
          </a:p>
          <a:p>
            <a:r>
              <a:rPr lang="en-US" dirty="0"/>
              <a:t>The first Games were held in 1965 in Brazzaville, </a:t>
            </a:r>
            <a:r>
              <a:rPr lang="en-US" dirty="0" smtClean="0"/>
              <a:t>Congo</a:t>
            </a:r>
            <a:endParaRPr lang="en-US" dirty="0"/>
          </a:p>
          <a:p>
            <a:r>
              <a:rPr lang="en-US" dirty="0"/>
              <a:t>Brazzaville will host the 2015 edition in honor of the Games' 50th anniversary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All-Africa Games?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80" y="4800600"/>
            <a:ext cx="1845039" cy="18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Brazzaville is the capital and largest city of the Republic of the Congo and is located on the Congo </a:t>
            </a:r>
            <a:r>
              <a:rPr lang="en-US" dirty="0" smtClean="0"/>
              <a:t>River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Brazzaville?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276600" cy="26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5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 Class Trip to the Congo</a:t>
            </a:r>
            <a:endParaRPr lang="en-US" dirty="0"/>
          </a:p>
        </p:txBody>
      </p:sp>
      <p:pic>
        <p:nvPicPr>
          <p:cNvPr id="5122" name="Picture 2" descr="C:\Users\jshorten\AppData\Local\Microsoft\Windows\Temporary Internet Files\Content.IE5\O6DP8IIL\MC90023656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771187" cy="53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a sport from the All-Africa Games</a:t>
            </a:r>
          </a:p>
          <a:p>
            <a:r>
              <a:rPr lang="en-US" dirty="0" smtClean="0"/>
              <a:t>What do you know about it?</a:t>
            </a:r>
          </a:p>
          <a:p>
            <a:r>
              <a:rPr lang="en-US" dirty="0" smtClean="0"/>
              <a:t>Compare and contrast it with another sport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10393"/>
            <a:ext cx="412292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3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Big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continent of Africa covers nearly 12 million square miles (31 million sq. km).  </a:t>
            </a:r>
          </a:p>
          <a:p>
            <a:r>
              <a:rPr lang="en-US" dirty="0" smtClean="0"/>
              <a:t>How big is that, you wonder? It's BIG! Africa could hold the land occupied by China, India, Europe, Argentina, New Zealand and the continental United States, with room to spare! 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59" y="1600200"/>
            <a:ext cx="388027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5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Countries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Many Languages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53 Including islands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Over 2,000</a:t>
            </a:r>
            <a:endParaRPr lang="en-US" dirty="0"/>
          </a:p>
        </p:txBody>
      </p:sp>
      <p:pic>
        <p:nvPicPr>
          <p:cNvPr id="53255" name="Picture 7" descr="http://www.etownpubliclibrary.org/etown/lib/etown/african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736" y="1981200"/>
            <a:ext cx="3276600" cy="3276601"/>
          </a:xfrm>
          <a:prstGeom prst="rect">
            <a:avLst/>
          </a:prstGeom>
          <a:noFill/>
        </p:spPr>
      </p:pic>
      <p:pic>
        <p:nvPicPr>
          <p:cNvPr id="53257" name="Picture 9" descr="http://upload.wikimedia.org/wikipedia/commons/b/b8/Official_LanguagesMap-Afr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418" y="1981200"/>
            <a:ext cx="3002557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people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Different topography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4274" name="Picture 2" descr="http://www.capecoloureddnaproject.com/African%20Tribes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64" y="1640755"/>
            <a:ext cx="3952489" cy="3421063"/>
          </a:xfrm>
          <a:prstGeom prst="rect">
            <a:avLst/>
          </a:prstGeom>
          <a:noFill/>
        </p:spPr>
      </p:pic>
      <p:pic>
        <p:nvPicPr>
          <p:cNvPr id="54276" name="Picture 4" descr="http://www.zonu.com/images/0X0/2009-11-07-10932/Topography-of-Africa-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40755"/>
            <a:ext cx="3199291" cy="3505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3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Gtj1O34YecI/TwLHHLJsCUI/AAAAAAAABa0/c5XBjYn-gCk/s1600/africa-political-map-bigger-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7049"/>
            <a:ext cx="5302349" cy="666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bcteach.com/Maps/images/africa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89597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3jYqHMnQ4JY/T8Gi6AvwpwI/AAAAAAAACJQ/bjl3CgurDBo/s1600/Map-of-Africa-Phys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334000" cy="57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Congo River Basin</a:t>
            </a:r>
          </a:p>
          <a:p>
            <a:pPr lvl="1"/>
            <a:r>
              <a:rPr lang="en-US" sz="1400" dirty="0" smtClean="0"/>
              <a:t>1.4m square miles</a:t>
            </a:r>
          </a:p>
          <a:p>
            <a:pPr lvl="1"/>
            <a:r>
              <a:rPr lang="en-US" sz="1400" dirty="0" smtClean="0"/>
              <a:t>20% of world rain forests</a:t>
            </a:r>
          </a:p>
          <a:p>
            <a:r>
              <a:rPr lang="en-US" sz="1800" dirty="0" smtClean="0"/>
              <a:t>Atlas Mountains</a:t>
            </a:r>
          </a:p>
          <a:p>
            <a:pPr lvl="1"/>
            <a:r>
              <a:rPr lang="en-US" sz="1400" dirty="0" smtClean="0"/>
              <a:t>North western Africa</a:t>
            </a:r>
          </a:p>
          <a:p>
            <a:r>
              <a:rPr lang="en-US" sz="1800" dirty="0" smtClean="0"/>
              <a:t>Great Rift Valley</a:t>
            </a:r>
          </a:p>
          <a:p>
            <a:pPr lvl="1"/>
            <a:r>
              <a:rPr lang="en-US" sz="1400" dirty="0" smtClean="0"/>
              <a:t>4,000 miles long – Red Sea to Mozambique</a:t>
            </a:r>
          </a:p>
          <a:p>
            <a:pPr lvl="1"/>
            <a:r>
              <a:rPr lang="en-US" sz="1400" dirty="0" smtClean="0"/>
              <a:t>Series of geological faults formed by volcanoes</a:t>
            </a:r>
          </a:p>
          <a:p>
            <a:pPr lvl="1"/>
            <a:r>
              <a:rPr lang="en-US" sz="1400" dirty="0" smtClean="0"/>
              <a:t>Includes Mt Kilimanjaro – highest mountain in Africa</a:t>
            </a:r>
          </a:p>
          <a:p>
            <a:r>
              <a:rPr lang="en-US" sz="1800" dirty="0" smtClean="0"/>
              <a:t>Nile River System</a:t>
            </a:r>
          </a:p>
          <a:p>
            <a:pPr lvl="1"/>
            <a:r>
              <a:rPr lang="en-US" sz="1400" dirty="0" smtClean="0"/>
              <a:t>World’s longest river (4,160 miles)</a:t>
            </a:r>
          </a:p>
          <a:p>
            <a:r>
              <a:rPr lang="en-US" sz="1800" dirty="0" smtClean="0"/>
              <a:t>Sahel</a:t>
            </a:r>
          </a:p>
          <a:p>
            <a:pPr lvl="1"/>
            <a:r>
              <a:rPr lang="en-US" sz="1400" dirty="0" smtClean="0"/>
              <a:t>Transition zone between desert and fertile land</a:t>
            </a:r>
          </a:p>
          <a:p>
            <a:r>
              <a:rPr lang="en-US" sz="1800" dirty="0" smtClean="0"/>
              <a:t>Sahara Desert</a:t>
            </a:r>
          </a:p>
          <a:p>
            <a:pPr lvl="1"/>
            <a:r>
              <a:rPr lang="en-US" sz="1400" dirty="0" smtClean="0"/>
              <a:t>1/3 of the continent – 3.5M sq. miles</a:t>
            </a:r>
          </a:p>
          <a:p>
            <a:pPr lvl="1"/>
            <a:r>
              <a:rPr lang="en-US" sz="1400" dirty="0" smtClean="0"/>
              <a:t>Elevation -100ft to 11,000 ft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Scenery – Major Landforms</a:t>
            </a:r>
            <a:endParaRPr lang="en-US" dirty="0"/>
          </a:p>
        </p:txBody>
      </p:sp>
      <p:pic>
        <p:nvPicPr>
          <p:cNvPr id="1026" name="Picture 2" descr="http://www.worldatlas.com/webimage/countrys/afnewl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639" y="1828800"/>
            <a:ext cx="4017894" cy="40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3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698</TotalTime>
  <Words>299</Words>
  <Application>Microsoft Office PowerPoint</Application>
  <PresentationFormat>On-screen Show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The Continent of Africa</vt:lpstr>
      <vt:lpstr>An overview</vt:lpstr>
      <vt:lpstr>Comparative Information</vt:lpstr>
      <vt:lpstr>Comparative Information</vt:lpstr>
      <vt:lpstr>Comparative Information</vt:lpstr>
      <vt:lpstr>PowerPoint Presentation</vt:lpstr>
      <vt:lpstr>PowerPoint Presentation</vt:lpstr>
      <vt:lpstr>PowerPoint Presentation</vt:lpstr>
      <vt:lpstr>Scenery – Major Landforms</vt:lpstr>
      <vt:lpstr>Scenery - Deserts</vt:lpstr>
      <vt:lpstr>Scenery - Mountains</vt:lpstr>
      <vt:lpstr>Scenery - Waterfalls</vt:lpstr>
      <vt:lpstr>Major Deltas</vt:lpstr>
      <vt:lpstr>African Animals</vt:lpstr>
      <vt:lpstr>African Animals</vt:lpstr>
      <vt:lpstr>Dung Beetles</vt:lpstr>
      <vt:lpstr>African Birds</vt:lpstr>
      <vt:lpstr>People</vt:lpstr>
      <vt:lpstr>How many languages are spoken?</vt:lpstr>
      <vt:lpstr>All-Africa Games </vt:lpstr>
      <vt:lpstr>What is the All-Africa Games?</vt:lpstr>
      <vt:lpstr>Where is Brazzaville?</vt:lpstr>
      <vt:lpstr>Plan a Class Trip to the Congo</vt:lpstr>
      <vt:lpstr>Assignment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Tennessee Council for Social Studies Conference, March 2014</dc:title>
  <dc:creator>Jenny Shorten</dc:creator>
  <cp:lastModifiedBy>Jenny Shorten</cp:lastModifiedBy>
  <cp:revision>40</cp:revision>
  <dcterms:created xsi:type="dcterms:W3CDTF">2014-03-02T20:31:06Z</dcterms:created>
  <dcterms:modified xsi:type="dcterms:W3CDTF">2014-06-26T22:46:34Z</dcterms:modified>
</cp:coreProperties>
</file>