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43497" y="509"/>
            <a:ext cx="13091795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WEBSITE RESOURCE</a:t>
            </a:r>
          </a:p>
        </p:txBody>
      </p:sp>
      <p:sp>
        <p:nvSpPr>
          <p:cNvPr id="127" name="Shape 127"/>
          <p:cNvSpPr/>
          <p:nvPr/>
        </p:nvSpPr>
        <p:spPr>
          <a:xfrm>
            <a:off x="123271" y="1520694"/>
            <a:ext cx="127582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http://edcommunity.esri.com/Resources/Collections/human_geoinquiries</a:t>
            </a:r>
          </a:p>
        </p:txBody>
      </p:sp>
      <p:pic>
        <p:nvPicPr>
          <p:cNvPr id="12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40" y="2304279"/>
            <a:ext cx="12049920" cy="714654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Screen Shot 2016-04-23 at 5.50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70030" y="-5842000"/>
            <a:ext cx="31109469" cy="2031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Screen Shot 2016-04-23 at 5.50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547600" y="-7315200"/>
            <a:ext cx="31682833" cy="20690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Screen Shot 2016-04-23 at 5.50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35626" y="-7318562"/>
            <a:ext cx="31220138" cy="20388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Screen Shot 2016-04-23 at 5.50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88338" y="-5889493"/>
            <a:ext cx="28059349" cy="1832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Screen Shot 2016-04-23 at 5.51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31643" y="-5369832"/>
            <a:ext cx="27147237" cy="17728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murfressbor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4887" y="-252012"/>
            <a:ext cx="13274574" cy="102576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Screen Shot 2016-04-23 at 5.49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57465" y="-12877018"/>
            <a:ext cx="48013554" cy="31355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Screen Shot 2016-04-23 at 5.51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28507" y="-7578392"/>
            <a:ext cx="33259468" cy="21720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Screen Shot 2016-04-23 at 5.52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76642" y="-4243900"/>
            <a:ext cx="25257760" cy="1649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Screen Shot 2016-04-23 at 5.52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33337" y="-4633646"/>
            <a:ext cx="26278638" cy="17161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-43497" y="509"/>
            <a:ext cx="13091795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WEBSITE RESOURCE</a:t>
            </a:r>
          </a:p>
        </p:txBody>
      </p:sp>
      <p:sp>
        <p:nvSpPr>
          <p:cNvPr id="131" name="Shape 131"/>
          <p:cNvSpPr/>
          <p:nvPr/>
        </p:nvSpPr>
        <p:spPr>
          <a:xfrm>
            <a:off x="123271" y="1520694"/>
            <a:ext cx="127582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http://edcommunity.esri.com/Resources/Collections/human_geoinquiries</a:t>
            </a:r>
          </a:p>
        </p:txBody>
      </p:sp>
      <p:pic>
        <p:nvPicPr>
          <p:cNvPr id="13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392" y="2304279"/>
            <a:ext cx="12622016" cy="5473575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Screen Shot 2016-04-23 at 5.52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33843" y="-4818799"/>
            <a:ext cx="26361688" cy="17215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chattnoog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5906" y="-252800"/>
            <a:ext cx="13276612" cy="10259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-43497" y="509"/>
            <a:ext cx="13091795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WEBSITE RESOURCE</a:t>
            </a:r>
          </a:p>
        </p:txBody>
      </p:sp>
      <p:sp>
        <p:nvSpPr>
          <p:cNvPr id="135" name="Shape 135"/>
          <p:cNvSpPr/>
          <p:nvPr/>
        </p:nvSpPr>
        <p:spPr>
          <a:xfrm>
            <a:off x="123271" y="1520694"/>
            <a:ext cx="127582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http://edcommunity.esri.com/Resources/Collections/human_geoinquiries</a:t>
            </a:r>
          </a:p>
        </p:txBody>
      </p:sp>
      <p:pic>
        <p:nvPicPr>
          <p:cNvPr id="13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793" y="2304279"/>
            <a:ext cx="12533214" cy="6364542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-43497" y="509"/>
            <a:ext cx="13091795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WEBSITE RESOURCE</a:t>
            </a:r>
          </a:p>
        </p:txBody>
      </p:sp>
      <p:sp>
        <p:nvSpPr>
          <p:cNvPr id="139" name="Shape 139"/>
          <p:cNvSpPr/>
          <p:nvPr/>
        </p:nvSpPr>
        <p:spPr>
          <a:xfrm>
            <a:off x="123271" y="1520694"/>
            <a:ext cx="127582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http://edcommunity.esri.com/Resources/Collections/human_geoinquiries</a:t>
            </a:r>
          </a:p>
        </p:txBody>
      </p:sp>
      <p:pic>
        <p:nvPicPr>
          <p:cNvPr id="14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439" y="2304279"/>
            <a:ext cx="12417922" cy="6411425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Screen Shot 2016-04-23 at 5.48.11 PM.png"/>
          <p:cNvPicPr>
            <a:picLocks noChangeAspect="1"/>
          </p:cNvPicPr>
          <p:nvPr/>
        </p:nvPicPr>
        <p:blipFill>
          <a:blip r:embed="rId2">
            <a:extLst/>
          </a:blip>
          <a:srcRect l="30044" t="27166" r="6433" b="16756"/>
          <a:stretch>
            <a:fillRect/>
          </a:stretch>
        </p:blipFill>
        <p:spPr>
          <a:xfrm>
            <a:off x="-787797" y="-1026303"/>
            <a:ext cx="21880777" cy="12614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Screen Shot 2016-04-23 at 5.48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47860" y="-5220111"/>
            <a:ext cx="27808313" cy="18160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Screen Shot 2016-04-23 at 5.48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56319" y="-4410094"/>
            <a:ext cx="24737869" cy="16155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36252" y="9295294"/>
            <a:ext cx="3154754" cy="1548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Screen Shot 2016-04-23 at 5.48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40250" y="-4882604"/>
            <a:ext cx="25868981" cy="1689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Screen Shot 2016-04-23 at 5.49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57465" y="-12877018"/>
            <a:ext cx="48013554" cy="31355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2018" y="6853335"/>
            <a:ext cx="2498677" cy="2616764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