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</p:sldIdLst>
  <p:sldSz cx="13004800" cy="9753600"/>
  <p:notesSz cx="6858000" cy="9144000"/>
  <p:defaultTextStyle>
    <a:lvl1pPr algn="ctr" defTabSz="584200">
      <a:defRPr sz="4000">
        <a:solidFill>
          <a:srgbClr val="625B48"/>
        </a:solidFill>
        <a:latin typeface="+mn-lt"/>
        <a:ea typeface="+mn-ea"/>
        <a:cs typeface="+mn-cs"/>
        <a:sym typeface="Didot"/>
      </a:defRPr>
    </a:lvl1pPr>
    <a:lvl2pPr indent="228600" algn="ctr" defTabSz="584200">
      <a:defRPr sz="4000">
        <a:solidFill>
          <a:srgbClr val="625B48"/>
        </a:solidFill>
        <a:latin typeface="+mn-lt"/>
        <a:ea typeface="+mn-ea"/>
        <a:cs typeface="+mn-cs"/>
        <a:sym typeface="Didot"/>
      </a:defRPr>
    </a:lvl2pPr>
    <a:lvl3pPr indent="457200" algn="ctr" defTabSz="584200">
      <a:defRPr sz="4000">
        <a:solidFill>
          <a:srgbClr val="625B48"/>
        </a:solidFill>
        <a:latin typeface="+mn-lt"/>
        <a:ea typeface="+mn-ea"/>
        <a:cs typeface="+mn-cs"/>
        <a:sym typeface="Didot"/>
      </a:defRPr>
    </a:lvl3pPr>
    <a:lvl4pPr indent="685800" algn="ctr" defTabSz="584200">
      <a:defRPr sz="4000">
        <a:solidFill>
          <a:srgbClr val="625B48"/>
        </a:solidFill>
        <a:latin typeface="+mn-lt"/>
        <a:ea typeface="+mn-ea"/>
        <a:cs typeface="+mn-cs"/>
        <a:sym typeface="Didot"/>
      </a:defRPr>
    </a:lvl4pPr>
    <a:lvl5pPr indent="914400" algn="ctr" defTabSz="584200">
      <a:defRPr sz="4000">
        <a:solidFill>
          <a:srgbClr val="625B48"/>
        </a:solidFill>
        <a:latin typeface="+mn-lt"/>
        <a:ea typeface="+mn-ea"/>
        <a:cs typeface="+mn-cs"/>
        <a:sym typeface="Didot"/>
      </a:defRPr>
    </a:lvl5pPr>
    <a:lvl6pPr indent="1143000" algn="ctr" defTabSz="584200">
      <a:defRPr sz="4000">
        <a:solidFill>
          <a:srgbClr val="625B48"/>
        </a:solidFill>
        <a:latin typeface="+mn-lt"/>
        <a:ea typeface="+mn-ea"/>
        <a:cs typeface="+mn-cs"/>
        <a:sym typeface="Didot"/>
      </a:defRPr>
    </a:lvl6pPr>
    <a:lvl7pPr indent="1371600" algn="ctr" defTabSz="584200">
      <a:defRPr sz="4000">
        <a:solidFill>
          <a:srgbClr val="625B48"/>
        </a:solidFill>
        <a:latin typeface="+mn-lt"/>
        <a:ea typeface="+mn-ea"/>
        <a:cs typeface="+mn-cs"/>
        <a:sym typeface="Didot"/>
      </a:defRPr>
    </a:lvl7pPr>
    <a:lvl8pPr indent="1600200" algn="ctr" defTabSz="584200">
      <a:defRPr sz="4000">
        <a:solidFill>
          <a:srgbClr val="625B48"/>
        </a:solidFill>
        <a:latin typeface="+mn-lt"/>
        <a:ea typeface="+mn-ea"/>
        <a:cs typeface="+mn-cs"/>
        <a:sym typeface="Didot"/>
      </a:defRPr>
    </a:lvl8pPr>
    <a:lvl9pPr indent="1828800" algn="ctr" defTabSz="584200">
      <a:defRPr sz="4000">
        <a:solidFill>
          <a:srgbClr val="625B48"/>
        </a:solidFill>
        <a:latin typeface="+mn-lt"/>
        <a:ea typeface="+mn-ea"/>
        <a:cs typeface="+mn-cs"/>
        <a:sym typeface="Dido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ECDEB5"/>
          </a:solidFill>
        </a:fill>
      </a:tcStyle>
    </a:wholeTbl>
    <a:band2H>
      <a:tcTxStyle b="def" i="def"/>
      <a:tcStyle>
        <a:tcBdr/>
        <a:fill>
          <a:solidFill>
            <a:srgbClr val="E7D4AC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353528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DCCAAB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25400" cap="flat">
              <a:solidFill>
                <a:srgbClr val="353528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ECDEB5">
              <a:alpha val="64999"/>
            </a:srgbClr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353528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DCCAAB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F6F6F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solidFill>
                <a:srgbClr val="6F6F6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FBA">
              <a:alpha val="64999"/>
            </a:srgbClr>
          </a:solidFill>
        </a:fill>
      </a:tcStyle>
    </a:wholeTbl>
    <a:band2H>
      <a:tcTxStyle b="def" i="def"/>
      <a:tcStyle>
        <a:tcBdr/>
        <a:fill>
          <a:solidFill>
            <a:srgbClr val="E3D3A5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6F6F6F"/>
              </a:solidFill>
              <a:prstDash val="solid"/>
              <a:miter lim="400000"/>
            </a:ln>
          </a:left>
          <a:right>
            <a:ln w="12700" cap="flat">
              <a:solidFill>
                <a:srgbClr val="6F6F6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5CEA8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0503C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FBA">
              <a:alpha val="64999"/>
            </a:srgbClr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F6F6F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2B78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CB9D"/>
          </a:solidFill>
        </a:fill>
      </a:tcStyle>
    </a:wholeTbl>
    <a:band2H>
      <a:tcTxStyle b="def" i="def"/>
      <a:tcStyle>
        <a:tcBdr/>
        <a:fill>
          <a:solidFill>
            <a:srgbClr val="D9C28E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8B8173"/>
              </a:solidFill>
              <a:prstDash val="solid"/>
              <a:miter lim="400000"/>
            </a:ln>
          </a:left>
          <a:right>
            <a:ln w="12700" cap="flat">
              <a:solidFill>
                <a:srgbClr val="8B8173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CB3A1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53528"/>
              </a:solidFill>
              <a:prstDash val="solid"/>
              <a:miter lim="400000"/>
            </a:ln>
          </a:top>
          <a:bottom>
            <a:ln w="12700" cap="flat">
              <a:solidFill>
                <a:srgbClr val="8B817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CB9D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86E5F"/>
              </a:solidFill>
              <a:prstDash val="solid"/>
              <a:miter lim="400000"/>
            </a:ln>
          </a:top>
          <a:bottom>
            <a:ln w="12700" cap="flat">
              <a:solidFill>
                <a:srgbClr val="8B817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CAAA5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solidFill>
                <a:srgbClr val="917359"/>
              </a:solidFill>
              <a:prstDash val="solid"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DECB9D"/>
          </a:solidFill>
        </a:fill>
      </a:tcStyle>
    </a:wholeTbl>
    <a:band2H>
      <a:tcTxStyle b="def" i="def"/>
      <a:tcStyle>
        <a:tcBdr/>
        <a:fill>
          <a:solidFill>
            <a:srgbClr val="D9C28E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solidFill>
                <a:srgbClr val="91735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7AF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B48F6B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B48F6B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D5D5D"/>
        </a:fontRef>
        <a:srgbClr val="5D5D5D"/>
      </a:tcTxStyle>
      <a:tcStyle>
        <a:tcBdr>
          <a:left>
            <a:ln w="12700" cap="flat">
              <a:solidFill>
                <a:srgbClr val="828282"/>
              </a:solidFill>
              <a:prstDash val="solid"/>
              <a:miter lim="400000"/>
            </a:ln>
          </a:left>
          <a:right>
            <a:ln w="12700" cap="flat">
              <a:solidFill>
                <a:srgbClr val="828282"/>
              </a:solidFill>
              <a:prstDash val="solid"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solidFill>
                <a:srgbClr val="828282"/>
              </a:solidFill>
              <a:prstDash val="solid"/>
              <a:miter lim="400000"/>
            </a:ln>
          </a:insideH>
          <a:insideV>
            <a:ln w="12700" cap="flat">
              <a:solidFill>
                <a:srgbClr val="828282"/>
              </a:solidFill>
              <a:prstDash val="solid"/>
              <a:miter lim="400000"/>
            </a:ln>
          </a:insideV>
        </a:tcBdr>
        <a:fill>
          <a:solidFill>
            <a:srgbClr val="ECDEB5"/>
          </a:solidFill>
        </a:fill>
      </a:tcStyle>
    </a:wholeTbl>
    <a:band2H>
      <a:tcTxStyle b="def" i="def"/>
      <a:tcStyle>
        <a:tcBdr/>
        <a:fill>
          <a:solidFill>
            <a:srgbClr val="DED4B6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828282"/>
              </a:solidFill>
              <a:prstDash val="solid"/>
              <a:miter lim="400000"/>
            </a:ln>
          </a:left>
          <a:right>
            <a:ln w="12700" cap="flat">
              <a:solidFill>
                <a:srgbClr val="828282"/>
              </a:solidFill>
              <a:prstDash val="solid"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solidFill>
                <a:srgbClr val="82828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CDBE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9B4A5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9B4A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D5D5D"/>
        </a:fontRef>
        <a:srgbClr val="5D5D5D"/>
      </a:tcTxStyle>
      <a:tcStyle>
        <a:tcBdr>
          <a:lef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20000"/>
            </a:srgbClr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1104900" y="1473200"/>
            <a:ext cx="10795000" cy="3556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85604A"/>
                </a:solidFill>
              </a:rPr>
              <a:t>Title Text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1104900" y="5016500"/>
            <a:ext cx="10795000" cy="2235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1pPr>
            <a:lvl2pPr marL="0" indent="228600" algn="ctr">
              <a:spcBef>
                <a:spcPts val="0"/>
              </a:spcBef>
              <a:buClrTx/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2pPr>
            <a:lvl3pPr marL="0" indent="457200" algn="ctr">
              <a:spcBef>
                <a:spcPts val="0"/>
              </a:spcBef>
              <a:buClrTx/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3pPr>
            <a:lvl4pPr marL="0" indent="685800" algn="ctr">
              <a:spcBef>
                <a:spcPts val="0"/>
              </a:spcBef>
              <a:buClrTx/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4pPr>
            <a:lvl5pPr marL="0" indent="914400" algn="ctr">
              <a:spcBef>
                <a:spcPts val="0"/>
              </a:spcBef>
              <a:buClrTx/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Body Level One</a:t>
            </a:r>
            <a:endParaRPr sz="2600">
              <a:solidFill>
                <a:srgbClr val="625B48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Body Level Two</a:t>
            </a:r>
            <a:endParaRPr sz="2600">
              <a:solidFill>
                <a:srgbClr val="625B48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Body Level Three</a:t>
            </a:r>
            <a:endParaRPr sz="2600">
              <a:solidFill>
                <a:srgbClr val="625B48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Body Level Four</a:t>
            </a:r>
            <a:endParaRPr sz="2600">
              <a:solidFill>
                <a:srgbClr val="625B48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xfrm>
            <a:off x="1104900" y="6248400"/>
            <a:ext cx="10795000" cy="1397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85604A"/>
                </a:solidFill>
              </a:rPr>
              <a:t>Title Text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1104900" y="7632700"/>
            <a:ext cx="10795000" cy="1397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1pPr>
            <a:lvl2pPr marL="0" indent="228600" algn="ctr">
              <a:spcBef>
                <a:spcPts val="0"/>
              </a:spcBef>
              <a:buClrTx/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2pPr>
            <a:lvl3pPr marL="0" indent="457200" algn="ctr">
              <a:spcBef>
                <a:spcPts val="0"/>
              </a:spcBef>
              <a:buClrTx/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3pPr>
            <a:lvl4pPr marL="0" indent="685800" algn="ctr">
              <a:spcBef>
                <a:spcPts val="0"/>
              </a:spcBef>
              <a:buClrTx/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4pPr>
            <a:lvl5pPr marL="0" indent="914400" algn="ctr">
              <a:spcBef>
                <a:spcPts val="0"/>
              </a:spcBef>
              <a:buClrTx/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Body Level One</a:t>
            </a:r>
            <a:endParaRPr sz="2600">
              <a:solidFill>
                <a:srgbClr val="625B48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Body Level Two</a:t>
            </a:r>
            <a:endParaRPr sz="2600">
              <a:solidFill>
                <a:srgbClr val="625B48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Body Level Three</a:t>
            </a:r>
            <a:endParaRPr sz="2600">
              <a:solidFill>
                <a:srgbClr val="625B48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Body Level Four</a:t>
            </a:r>
            <a:endParaRPr sz="2600">
              <a:solidFill>
                <a:srgbClr val="625B48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104900" y="3098800"/>
            <a:ext cx="10795000" cy="3556000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5604A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title"/>
          </p:nvPr>
        </p:nvSpPr>
        <p:spPr>
          <a:xfrm>
            <a:off x="635000" y="1473200"/>
            <a:ext cx="5715000" cy="33147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5604A"/>
                </a:solidFill>
              </a:rPr>
              <a:t>Title Text</a:t>
            </a:r>
          </a:p>
        </p:txBody>
      </p:sp>
      <p:sp>
        <p:nvSpPr>
          <p:cNvPr id="14" name="Shape 14"/>
          <p:cNvSpPr/>
          <p:nvPr>
            <p:ph type="body" idx="1"/>
          </p:nvPr>
        </p:nvSpPr>
        <p:spPr>
          <a:xfrm>
            <a:off x="635000" y="4940300"/>
            <a:ext cx="5715000" cy="3606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1pPr>
            <a:lvl2pPr marL="0" indent="228600" algn="ctr">
              <a:spcBef>
                <a:spcPts val="0"/>
              </a:spcBef>
              <a:buClrTx/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2pPr>
            <a:lvl3pPr marL="0" indent="457200" algn="ctr">
              <a:spcBef>
                <a:spcPts val="0"/>
              </a:spcBef>
              <a:buClrTx/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3pPr>
            <a:lvl4pPr marL="0" indent="685800" algn="ctr">
              <a:spcBef>
                <a:spcPts val="0"/>
              </a:spcBef>
              <a:buClrTx/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4pPr>
            <a:lvl5pPr marL="0" indent="914400" algn="ctr">
              <a:spcBef>
                <a:spcPts val="0"/>
              </a:spcBef>
              <a:buClrTx/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Body Level One</a:t>
            </a:r>
            <a:endParaRPr sz="2600">
              <a:solidFill>
                <a:srgbClr val="625B48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Body Level Two</a:t>
            </a:r>
            <a:endParaRPr sz="2600">
              <a:solidFill>
                <a:srgbClr val="625B48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Body Level Three</a:t>
            </a:r>
            <a:endParaRPr sz="2600">
              <a:solidFill>
                <a:srgbClr val="625B48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Body Level Four</a:t>
            </a:r>
            <a:endParaRPr sz="2600">
              <a:solidFill>
                <a:srgbClr val="625B48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85604A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85604A"/>
                </a:solidFill>
              </a:rPr>
              <a:t>Title Text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One</a:t>
            </a:r>
            <a:endParaRPr sz="3600">
              <a:solidFill>
                <a:srgbClr val="625B48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Two</a:t>
            </a:r>
            <a:endParaRPr sz="3600">
              <a:solidFill>
                <a:srgbClr val="625B48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Three</a:t>
            </a:r>
            <a:endParaRPr sz="3600">
              <a:solidFill>
                <a:srgbClr val="625B48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Four</a:t>
            </a:r>
            <a:endParaRPr sz="3600">
              <a:solidFill>
                <a:srgbClr val="625B48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85604A"/>
                </a:solidFill>
              </a:rPr>
              <a:t>Title Text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xfrm>
            <a:off x="1104900" y="3022600"/>
            <a:ext cx="53975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Blip>
                <a:blip r:embed="rId2"/>
              </a:buBlip>
            </a:lvl1pPr>
            <a:lvl2pPr>
              <a:spcBef>
                <a:spcPts val="2800"/>
              </a:spcBef>
              <a:buBlip>
                <a:blip r:embed="rId2"/>
              </a:buBlip>
            </a:lvl2pPr>
            <a:lvl3pPr>
              <a:spcBef>
                <a:spcPts val="2800"/>
              </a:spcBef>
              <a:buBlip>
                <a:blip r:embed="rId2"/>
              </a:buBlip>
            </a:lvl3pPr>
            <a:lvl4pPr>
              <a:spcBef>
                <a:spcPts val="2800"/>
              </a:spcBef>
              <a:buBlip>
                <a:blip r:embed="rId2"/>
              </a:buBlip>
            </a:lvl4pPr>
            <a:lvl5pPr>
              <a:spcBef>
                <a:spcPts val="2800"/>
              </a:spcBef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One</a:t>
            </a:r>
            <a:endParaRPr sz="3600">
              <a:solidFill>
                <a:srgbClr val="625B48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Two</a:t>
            </a:r>
            <a:endParaRPr sz="3600">
              <a:solidFill>
                <a:srgbClr val="625B48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Three</a:t>
            </a:r>
            <a:endParaRPr sz="3600">
              <a:solidFill>
                <a:srgbClr val="625B48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Four</a:t>
            </a:r>
            <a:endParaRPr sz="3600">
              <a:solidFill>
                <a:srgbClr val="625B48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body" idx="1"/>
          </p:nvPr>
        </p:nvSpPr>
        <p:spPr>
          <a:xfrm>
            <a:off x="1104900" y="939800"/>
            <a:ext cx="10795000" cy="7874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One</a:t>
            </a:r>
            <a:endParaRPr sz="3600">
              <a:solidFill>
                <a:srgbClr val="625B48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Two</a:t>
            </a:r>
            <a:endParaRPr sz="3600">
              <a:solidFill>
                <a:srgbClr val="625B48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Three</a:t>
            </a:r>
            <a:endParaRPr sz="3600">
              <a:solidFill>
                <a:srgbClr val="625B48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Four</a:t>
            </a:r>
            <a:endParaRPr sz="3600">
              <a:solidFill>
                <a:srgbClr val="625B48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104900" y="571500"/>
            <a:ext cx="10795000" cy="236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85604A"/>
                </a:solidFill>
              </a:rP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104900" y="3022600"/>
            <a:ext cx="10795000" cy="571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One</a:t>
            </a:r>
            <a:endParaRPr sz="3600">
              <a:solidFill>
                <a:srgbClr val="625B48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Two</a:t>
            </a:r>
            <a:endParaRPr sz="3600">
              <a:solidFill>
                <a:srgbClr val="625B48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Three</a:t>
            </a:r>
            <a:endParaRPr sz="3600">
              <a:solidFill>
                <a:srgbClr val="625B48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Four</a:t>
            </a:r>
            <a:endParaRPr sz="3600">
              <a:solidFill>
                <a:srgbClr val="625B48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spd="med" advClick="1"/>
  <p:txStyles>
    <p:titleStyle>
      <a:lvl1pPr algn="ctr" defTabSz="584200">
        <a:defRPr sz="7600">
          <a:solidFill>
            <a:srgbClr val="85604A"/>
          </a:solidFill>
          <a:latin typeface="+mn-lt"/>
          <a:ea typeface="+mn-ea"/>
          <a:cs typeface="+mn-cs"/>
          <a:sym typeface="Didot"/>
        </a:defRPr>
      </a:lvl1pPr>
      <a:lvl2pPr indent="228600" algn="ctr" defTabSz="584200">
        <a:defRPr sz="7600">
          <a:solidFill>
            <a:srgbClr val="85604A"/>
          </a:solidFill>
          <a:latin typeface="+mn-lt"/>
          <a:ea typeface="+mn-ea"/>
          <a:cs typeface="+mn-cs"/>
          <a:sym typeface="Didot"/>
        </a:defRPr>
      </a:lvl2pPr>
      <a:lvl3pPr indent="457200" algn="ctr" defTabSz="584200">
        <a:defRPr sz="7600">
          <a:solidFill>
            <a:srgbClr val="85604A"/>
          </a:solidFill>
          <a:latin typeface="+mn-lt"/>
          <a:ea typeface="+mn-ea"/>
          <a:cs typeface="+mn-cs"/>
          <a:sym typeface="Didot"/>
        </a:defRPr>
      </a:lvl3pPr>
      <a:lvl4pPr indent="685800" algn="ctr" defTabSz="584200">
        <a:defRPr sz="7600">
          <a:solidFill>
            <a:srgbClr val="85604A"/>
          </a:solidFill>
          <a:latin typeface="+mn-lt"/>
          <a:ea typeface="+mn-ea"/>
          <a:cs typeface="+mn-cs"/>
          <a:sym typeface="Didot"/>
        </a:defRPr>
      </a:lvl4pPr>
      <a:lvl5pPr indent="914400" algn="ctr" defTabSz="584200">
        <a:defRPr sz="7600">
          <a:solidFill>
            <a:srgbClr val="85604A"/>
          </a:solidFill>
          <a:latin typeface="+mn-lt"/>
          <a:ea typeface="+mn-ea"/>
          <a:cs typeface="+mn-cs"/>
          <a:sym typeface="Didot"/>
        </a:defRPr>
      </a:lvl5pPr>
      <a:lvl6pPr indent="1143000" algn="ctr" defTabSz="584200">
        <a:defRPr sz="7600">
          <a:solidFill>
            <a:srgbClr val="85604A"/>
          </a:solidFill>
          <a:latin typeface="+mn-lt"/>
          <a:ea typeface="+mn-ea"/>
          <a:cs typeface="+mn-cs"/>
          <a:sym typeface="Didot"/>
        </a:defRPr>
      </a:lvl6pPr>
      <a:lvl7pPr indent="1371600" algn="ctr" defTabSz="584200">
        <a:defRPr sz="7600">
          <a:solidFill>
            <a:srgbClr val="85604A"/>
          </a:solidFill>
          <a:latin typeface="+mn-lt"/>
          <a:ea typeface="+mn-ea"/>
          <a:cs typeface="+mn-cs"/>
          <a:sym typeface="Didot"/>
        </a:defRPr>
      </a:lvl7pPr>
      <a:lvl8pPr indent="1600200" algn="ctr" defTabSz="584200">
        <a:defRPr sz="7600">
          <a:solidFill>
            <a:srgbClr val="85604A"/>
          </a:solidFill>
          <a:latin typeface="+mn-lt"/>
          <a:ea typeface="+mn-ea"/>
          <a:cs typeface="+mn-cs"/>
          <a:sym typeface="Didot"/>
        </a:defRPr>
      </a:lvl8pPr>
      <a:lvl9pPr indent="1828800" algn="ctr" defTabSz="584200">
        <a:defRPr sz="7600">
          <a:solidFill>
            <a:srgbClr val="85604A"/>
          </a:solidFill>
          <a:latin typeface="+mn-lt"/>
          <a:ea typeface="+mn-ea"/>
          <a:cs typeface="+mn-cs"/>
          <a:sym typeface="Didot"/>
        </a:defRPr>
      </a:lvl9pPr>
    </p:titleStyle>
    <p:bodyStyle>
      <a:lvl1pPr marL="381000" indent="-381000" defTabSz="584200">
        <a:spcBef>
          <a:spcPts val="3200"/>
        </a:spcBef>
        <a:buClr>
          <a:srgbClr val="9A7865"/>
        </a:buClr>
        <a:buSzPct val="40000"/>
        <a:buFont typeface="Georgia"/>
        <a:buBlip>
          <a:blip r:embed="rId3"/>
        </a:buBlip>
        <a:defRPr sz="3600">
          <a:solidFill>
            <a:srgbClr val="625B48"/>
          </a:solidFill>
          <a:latin typeface="+mn-lt"/>
          <a:ea typeface="+mn-ea"/>
          <a:cs typeface="+mn-cs"/>
          <a:sym typeface="Didot"/>
        </a:defRPr>
      </a:lvl1pPr>
      <a:lvl2pPr marL="762000" indent="-381000" defTabSz="584200">
        <a:spcBef>
          <a:spcPts val="3200"/>
        </a:spcBef>
        <a:buClr>
          <a:srgbClr val="9A7865"/>
        </a:buClr>
        <a:buSzPct val="40000"/>
        <a:buFont typeface="Georgia"/>
        <a:buBlip>
          <a:blip r:embed="rId3"/>
        </a:buBlip>
        <a:defRPr sz="3600">
          <a:solidFill>
            <a:srgbClr val="625B48"/>
          </a:solidFill>
          <a:latin typeface="+mn-lt"/>
          <a:ea typeface="+mn-ea"/>
          <a:cs typeface="+mn-cs"/>
          <a:sym typeface="Didot"/>
        </a:defRPr>
      </a:lvl2pPr>
      <a:lvl3pPr marL="1143000" indent="-381000" defTabSz="584200">
        <a:spcBef>
          <a:spcPts val="3200"/>
        </a:spcBef>
        <a:buClr>
          <a:srgbClr val="9A7865"/>
        </a:buClr>
        <a:buSzPct val="40000"/>
        <a:buFont typeface="Georgia"/>
        <a:buBlip>
          <a:blip r:embed="rId3"/>
        </a:buBlip>
        <a:defRPr sz="3600">
          <a:solidFill>
            <a:srgbClr val="625B48"/>
          </a:solidFill>
          <a:latin typeface="+mn-lt"/>
          <a:ea typeface="+mn-ea"/>
          <a:cs typeface="+mn-cs"/>
          <a:sym typeface="Didot"/>
        </a:defRPr>
      </a:lvl3pPr>
      <a:lvl4pPr marL="1524000" indent="-381000" defTabSz="584200">
        <a:spcBef>
          <a:spcPts val="3200"/>
        </a:spcBef>
        <a:buClr>
          <a:srgbClr val="9A7865"/>
        </a:buClr>
        <a:buSzPct val="40000"/>
        <a:buFont typeface="Georgia"/>
        <a:buBlip>
          <a:blip r:embed="rId3"/>
        </a:buBlip>
        <a:defRPr sz="3600">
          <a:solidFill>
            <a:srgbClr val="625B48"/>
          </a:solidFill>
          <a:latin typeface="+mn-lt"/>
          <a:ea typeface="+mn-ea"/>
          <a:cs typeface="+mn-cs"/>
          <a:sym typeface="Didot"/>
        </a:defRPr>
      </a:lvl4pPr>
      <a:lvl5pPr marL="1905000" indent="-381000" defTabSz="584200">
        <a:spcBef>
          <a:spcPts val="3200"/>
        </a:spcBef>
        <a:buClr>
          <a:srgbClr val="9A7865"/>
        </a:buClr>
        <a:buSzPct val="40000"/>
        <a:buFont typeface="Georgia"/>
        <a:buBlip>
          <a:blip r:embed="rId3"/>
        </a:buBlip>
        <a:defRPr sz="3600">
          <a:solidFill>
            <a:srgbClr val="625B48"/>
          </a:solidFill>
          <a:latin typeface="+mn-lt"/>
          <a:ea typeface="+mn-ea"/>
          <a:cs typeface="+mn-cs"/>
          <a:sym typeface="Didot"/>
        </a:defRPr>
      </a:lvl5pPr>
      <a:lvl6pPr marL="2286000" indent="-381000" defTabSz="584200">
        <a:spcBef>
          <a:spcPts val="3200"/>
        </a:spcBef>
        <a:buClr>
          <a:srgbClr val="9A7865"/>
        </a:buClr>
        <a:buSzPct val="40000"/>
        <a:buFont typeface="Georgia"/>
        <a:buBlip>
          <a:blip r:embed="rId3"/>
        </a:buBlip>
        <a:defRPr sz="3600">
          <a:solidFill>
            <a:srgbClr val="625B48"/>
          </a:solidFill>
          <a:latin typeface="+mn-lt"/>
          <a:ea typeface="+mn-ea"/>
          <a:cs typeface="+mn-cs"/>
          <a:sym typeface="Didot"/>
        </a:defRPr>
      </a:lvl6pPr>
      <a:lvl7pPr marL="2667000" indent="-381000" defTabSz="584200">
        <a:spcBef>
          <a:spcPts val="3200"/>
        </a:spcBef>
        <a:buClr>
          <a:srgbClr val="9A7865"/>
        </a:buClr>
        <a:buSzPct val="40000"/>
        <a:buFont typeface="Georgia"/>
        <a:buBlip>
          <a:blip r:embed="rId3"/>
        </a:buBlip>
        <a:defRPr sz="3600">
          <a:solidFill>
            <a:srgbClr val="625B48"/>
          </a:solidFill>
          <a:latin typeface="+mn-lt"/>
          <a:ea typeface="+mn-ea"/>
          <a:cs typeface="+mn-cs"/>
          <a:sym typeface="Didot"/>
        </a:defRPr>
      </a:lvl7pPr>
      <a:lvl8pPr marL="3048000" indent="-381000" defTabSz="584200">
        <a:spcBef>
          <a:spcPts val="3200"/>
        </a:spcBef>
        <a:buClr>
          <a:srgbClr val="9A7865"/>
        </a:buClr>
        <a:buSzPct val="40000"/>
        <a:buFont typeface="Georgia"/>
        <a:buBlip>
          <a:blip r:embed="rId3"/>
        </a:buBlip>
        <a:defRPr sz="3600">
          <a:solidFill>
            <a:srgbClr val="625B48"/>
          </a:solidFill>
          <a:latin typeface="+mn-lt"/>
          <a:ea typeface="+mn-ea"/>
          <a:cs typeface="+mn-cs"/>
          <a:sym typeface="Didot"/>
        </a:defRPr>
      </a:lvl8pPr>
      <a:lvl9pPr marL="3429000" indent="-381000" defTabSz="584200">
        <a:spcBef>
          <a:spcPts val="3200"/>
        </a:spcBef>
        <a:buClr>
          <a:srgbClr val="9A7865"/>
        </a:buClr>
        <a:buSzPct val="40000"/>
        <a:buFont typeface="Georgia"/>
        <a:buBlip>
          <a:blip r:embed="rId3"/>
        </a:buBlip>
        <a:defRPr sz="3600">
          <a:solidFill>
            <a:srgbClr val="625B48"/>
          </a:solidFill>
          <a:latin typeface="+mn-lt"/>
          <a:ea typeface="+mn-ea"/>
          <a:cs typeface="+mn-cs"/>
          <a:sym typeface="Didot"/>
        </a:defRPr>
      </a:lvl9pPr>
    </p:bodyStyle>
    <p:otherStyle>
      <a:lvl1pPr algn="ctr" defTabSz="58420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1pPr>
      <a:lvl2pPr indent="228600" algn="ctr" defTabSz="58420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2pPr>
      <a:lvl3pPr indent="457200" algn="ctr" defTabSz="58420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3pPr>
      <a:lvl4pPr indent="685800" algn="ctr" defTabSz="58420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4pPr>
      <a:lvl5pPr indent="914400" algn="ctr" defTabSz="58420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5pPr>
      <a:lvl6pPr indent="1143000" algn="ctr" defTabSz="58420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6pPr>
      <a:lvl7pPr indent="1371600" algn="ctr" defTabSz="58420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7pPr>
      <a:lvl8pPr indent="1600200" algn="ctr" defTabSz="58420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8pPr>
      <a:lvl9pPr indent="1828800" algn="ctr" defTabSz="58420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png"/><Relationship Id="rId3" Type="http://schemas.openxmlformats.org/officeDocument/2006/relationships/image" Target="../media/image2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.png"/><Relationship Id="rId3" Type="http://schemas.openxmlformats.org/officeDocument/2006/relationships/image" Target="../media/image2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3.png"/><Relationship Id="rId3" Type="http://schemas.openxmlformats.org/officeDocument/2006/relationships/image" Target="../media/image2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.png"/><Relationship Id="rId3" Type="http://schemas.openxmlformats.org/officeDocument/2006/relationships/image" Target="../media/image2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5.png"/><Relationship Id="rId3" Type="http://schemas.openxmlformats.org/officeDocument/2006/relationships/image" Target="../media/image2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.png"/><Relationship Id="rId3" Type="http://schemas.openxmlformats.org/officeDocument/2006/relationships/image" Target="../media/image2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7.png"/><Relationship Id="rId3" Type="http://schemas.openxmlformats.org/officeDocument/2006/relationships/image" Target="../media/image2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8.png"/><Relationship Id="rId3" Type="http://schemas.openxmlformats.org/officeDocument/2006/relationships/image" Target="../media/image2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9.png"/><Relationship Id="rId3" Type="http://schemas.openxmlformats.org/officeDocument/2006/relationships/image" Target="../media/image2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0.png"/><Relationship Id="rId3" Type="http://schemas.openxmlformats.org/officeDocument/2006/relationships/image" Target="../media/image2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1.png"/><Relationship Id="rId3" Type="http://schemas.openxmlformats.org/officeDocument/2006/relationships/image" Target="../media/image2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2.png"/><Relationship Id="rId3" Type="http://schemas.openxmlformats.org/officeDocument/2006/relationships/image" Target="../media/image2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3.png"/><Relationship Id="rId3" Type="http://schemas.openxmlformats.org/officeDocument/2006/relationships/image" Target="../media/image2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4.png"/><Relationship Id="rId3" Type="http://schemas.openxmlformats.org/officeDocument/2006/relationships/image" Target="../media/image2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5.png"/><Relationship Id="rId3" Type="http://schemas.openxmlformats.org/officeDocument/2006/relationships/image" Target="../media/image2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6.png"/><Relationship Id="rId3" Type="http://schemas.openxmlformats.org/officeDocument/2006/relationships/image" Target="../media/image2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7.png"/><Relationship Id="rId3" Type="http://schemas.openxmlformats.org/officeDocument/2006/relationships/image" Target="../media/image2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8.png"/><Relationship Id="rId3" Type="http://schemas.openxmlformats.org/officeDocument/2006/relationships/image" Target="../media/image2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9.png"/><Relationship Id="rId3" Type="http://schemas.openxmlformats.org/officeDocument/2006/relationships/image" Target="../media/image2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0.png"/><Relationship Id="rId3" Type="http://schemas.openxmlformats.org/officeDocument/2006/relationships/image" Target="../media/image2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1.png"/><Relationship Id="rId3" Type="http://schemas.openxmlformats.org/officeDocument/2006/relationships/image" Target="../media/image2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2.png"/><Relationship Id="rId3" Type="http://schemas.openxmlformats.org/officeDocument/2006/relationships/image" Target="../media/image2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3.png"/><Relationship Id="rId3" Type="http://schemas.openxmlformats.org/officeDocument/2006/relationships/image" Target="../media/image2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4.png"/><Relationship Id="rId3" Type="http://schemas.openxmlformats.org/officeDocument/2006/relationships/image" Target="../media/image2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5.png"/><Relationship Id="rId3" Type="http://schemas.openxmlformats.org/officeDocument/2006/relationships/image" Target="../media/image2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6.png"/><Relationship Id="rId3" Type="http://schemas.openxmlformats.org/officeDocument/2006/relationships/image" Target="../media/image2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7.png"/><Relationship Id="rId3" Type="http://schemas.openxmlformats.org/officeDocument/2006/relationships/image" Target="../media/image2.pn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8.png"/><Relationship Id="rId3" Type="http://schemas.openxmlformats.org/officeDocument/2006/relationships/image" Target="../media/image2.pn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9.png"/><Relationship Id="rId3" Type="http://schemas.openxmlformats.org/officeDocument/2006/relationships/image" Target="../media/image2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0.png"/><Relationship Id="rId3" Type="http://schemas.openxmlformats.org/officeDocument/2006/relationships/image" Target="../media/image2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1.png"/><Relationship Id="rId3" Type="http://schemas.openxmlformats.org/officeDocument/2006/relationships/image" Target="../media/image2.pn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2.png"/><Relationship Id="rId3" Type="http://schemas.openxmlformats.org/officeDocument/2006/relationships/image" Target="../media/image2.pn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3.png"/><Relationship Id="rId3" Type="http://schemas.openxmlformats.org/officeDocument/2006/relationships/image" Target="../media/image2.pn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4.png"/><Relationship Id="rId3" Type="http://schemas.openxmlformats.org/officeDocument/2006/relationships/image" Target="../media/image2.pn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5.png"/><Relationship Id="rId3" Type="http://schemas.openxmlformats.org/officeDocument/2006/relationships/image" Target="../media/image2.pn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6.png"/><Relationship Id="rId3" Type="http://schemas.openxmlformats.org/officeDocument/2006/relationships/image" Target="../media/image2.pn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7.png"/><Relationship Id="rId3" Type="http://schemas.openxmlformats.org/officeDocument/2006/relationships/image" Target="../media/image2.pn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8.png"/><Relationship Id="rId3" Type="http://schemas.openxmlformats.org/officeDocument/2006/relationships/image" Target="../media/image2.pn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9.png"/><Relationship Id="rId3" Type="http://schemas.openxmlformats.org/officeDocument/2006/relationships/image" Target="../media/image2.pn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0.png"/><Relationship Id="rId3" Type="http://schemas.openxmlformats.org/officeDocument/2006/relationships/image" Target="../media/image2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.png"/><Relationship Id="rId3" Type="http://schemas.openxmlformats.org/officeDocument/2006/relationships/image" Target="../media/image2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.png"/><Relationship Id="rId3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sz="111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11100">
                <a:solidFill>
                  <a:srgbClr val="85604A"/>
                </a:solidFill>
              </a:rPr>
              <a:t>Photo Analysis</a:t>
            </a:r>
          </a:p>
        </p:txBody>
      </p:sp>
      <p:sp>
        <p:nvSpPr>
          <p:cNvPr id="33" name="Shape 33"/>
          <p:cNvSpPr/>
          <p:nvPr>
            <p:ph type="body" idx="1"/>
          </p:nvPr>
        </p:nvSpPr>
        <p:spPr>
          <a:xfrm>
            <a:off x="1104900" y="2683653"/>
            <a:ext cx="10795000" cy="6255546"/>
          </a:xfrm>
          <a:prstGeom prst="rect">
            <a:avLst/>
          </a:prstGeom>
        </p:spPr>
        <p:txBody>
          <a:bodyPr/>
          <a:lstStyle/>
          <a:p>
            <a:pPr lvl="0" marL="377190" indent="-377190" defTabSz="578358">
              <a:spcBef>
                <a:spcPts val="31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4752">
                <a:solidFill>
                  <a:srgbClr val="625B48"/>
                </a:solidFill>
                <a:latin typeface="Gill Sans"/>
                <a:ea typeface="Gill Sans"/>
                <a:cs typeface="Gill Sans"/>
                <a:sym typeface="Gill Sans"/>
              </a:rPr>
              <a:t>What can be stated about physical geography as it relates to the photograph?</a:t>
            </a:r>
            <a:endParaRPr sz="4752">
              <a:solidFill>
                <a:srgbClr val="625B48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lvl="0" marL="377190" indent="-377190" defTabSz="578358">
              <a:spcBef>
                <a:spcPts val="31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4752">
                <a:solidFill>
                  <a:srgbClr val="625B48"/>
                </a:solidFill>
                <a:latin typeface="Gill Sans"/>
                <a:ea typeface="Gill Sans"/>
                <a:cs typeface="Gill Sans"/>
                <a:sym typeface="Gill Sans"/>
              </a:rPr>
              <a:t>What can be stated about cultural geography as it relates to the photograph?</a:t>
            </a:r>
            <a:endParaRPr sz="4752">
              <a:solidFill>
                <a:srgbClr val="625B48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lvl="0" marL="377190" indent="-377190" defTabSz="578358">
              <a:spcBef>
                <a:spcPts val="31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4752">
                <a:solidFill>
                  <a:srgbClr val="625B48"/>
                </a:solidFill>
                <a:latin typeface="Gill Sans"/>
                <a:ea typeface="Gill Sans"/>
                <a:cs typeface="Gill Sans"/>
                <a:sym typeface="Gill Sans"/>
              </a:rPr>
              <a:t>What would be a caption (4-7 words) for the photograph?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0048" y="671323"/>
            <a:ext cx="10324771" cy="774992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68" name="Shape 68"/>
          <p:cNvSpPr/>
          <p:nvPr/>
        </p:nvSpPr>
        <p:spPr>
          <a:xfrm>
            <a:off x="5211327" y="7031336"/>
            <a:ext cx="2582146" cy="2096638"/>
          </a:xfrm>
          <a:prstGeom prst="roundRect">
            <a:avLst>
              <a:gd name="adj" fmla="val 16827"/>
            </a:avLst>
          </a:prstGeom>
          <a:blipFill>
            <a:blip r:embed="rId3"/>
          </a:blip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Physical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Cultural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Caption…</a:t>
            </a:r>
          </a:p>
        </p:txBody>
      </p:sp>
      <p:sp>
        <p:nvSpPr>
          <p:cNvPr id="69" name="Shape 69"/>
          <p:cNvSpPr/>
          <p:nvPr/>
        </p:nvSpPr>
        <p:spPr>
          <a:xfrm>
            <a:off x="8149349" y="8432166"/>
            <a:ext cx="34497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</a:rPr>
              <a:t>Antigua </a:t>
            </a:r>
          </a:p>
        </p:txBody>
      </p:sp>
      <p:sp>
        <p:nvSpPr>
          <p:cNvPr id="70" name="Shape 70"/>
          <p:cNvSpPr/>
          <p:nvPr/>
        </p:nvSpPr>
        <p:spPr>
          <a:xfrm>
            <a:off x="7469472" y="7755804"/>
            <a:ext cx="406897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</a:rPr>
              <a:t>WI -  West Indies</a:t>
            </a:r>
          </a:p>
        </p:txBody>
      </p:sp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0048" y="671323"/>
            <a:ext cx="10324771" cy="774992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73" name="Shape 73"/>
          <p:cNvSpPr/>
          <p:nvPr/>
        </p:nvSpPr>
        <p:spPr>
          <a:xfrm>
            <a:off x="5211327" y="7031336"/>
            <a:ext cx="2582146" cy="2096638"/>
          </a:xfrm>
          <a:prstGeom prst="roundRect">
            <a:avLst>
              <a:gd name="adj" fmla="val 16827"/>
            </a:avLst>
          </a:prstGeom>
          <a:blipFill>
            <a:blip r:embed="rId3"/>
          </a:blip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Physical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Cultural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Caption…</a:t>
            </a:r>
          </a:p>
        </p:txBody>
      </p:sp>
      <p:sp>
        <p:nvSpPr>
          <p:cNvPr id="74" name="Shape 74"/>
          <p:cNvSpPr/>
          <p:nvPr/>
        </p:nvSpPr>
        <p:spPr>
          <a:xfrm>
            <a:off x="7830769" y="8432166"/>
            <a:ext cx="376833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</a:rPr>
              <a:t>Ketchikan, Alaska</a:t>
            </a:r>
          </a:p>
        </p:txBody>
      </p:sp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0048" y="671323"/>
            <a:ext cx="10324772" cy="774992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77" name="Shape 77"/>
          <p:cNvSpPr/>
          <p:nvPr/>
        </p:nvSpPr>
        <p:spPr>
          <a:xfrm>
            <a:off x="5211327" y="7031336"/>
            <a:ext cx="2582146" cy="2096638"/>
          </a:xfrm>
          <a:prstGeom prst="roundRect">
            <a:avLst>
              <a:gd name="adj" fmla="val 16827"/>
            </a:avLst>
          </a:prstGeom>
          <a:blipFill>
            <a:blip r:embed="rId3"/>
          </a:blip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Physical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Cultural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Caption…</a:t>
            </a:r>
          </a:p>
        </p:txBody>
      </p:sp>
      <p:sp>
        <p:nvSpPr>
          <p:cNvPr id="78" name="Shape 78"/>
          <p:cNvSpPr/>
          <p:nvPr/>
        </p:nvSpPr>
        <p:spPr>
          <a:xfrm>
            <a:off x="8149349" y="8432166"/>
            <a:ext cx="34497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</a:rPr>
              <a:t>Barcelona, Spain</a:t>
            </a:r>
          </a:p>
        </p:txBody>
      </p:sp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0048" y="671323"/>
            <a:ext cx="10324772" cy="774992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81" name="Shape 81"/>
          <p:cNvSpPr/>
          <p:nvPr/>
        </p:nvSpPr>
        <p:spPr>
          <a:xfrm>
            <a:off x="5211327" y="7031336"/>
            <a:ext cx="2582146" cy="2096638"/>
          </a:xfrm>
          <a:prstGeom prst="roundRect">
            <a:avLst>
              <a:gd name="adj" fmla="val 16827"/>
            </a:avLst>
          </a:prstGeom>
          <a:blipFill>
            <a:blip r:embed="rId3"/>
          </a:blip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Physical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Cultural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Caption…</a:t>
            </a:r>
          </a:p>
        </p:txBody>
      </p:sp>
      <p:sp>
        <p:nvSpPr>
          <p:cNvPr id="82" name="Shape 82"/>
          <p:cNvSpPr/>
          <p:nvPr/>
        </p:nvSpPr>
        <p:spPr>
          <a:xfrm>
            <a:off x="8149349" y="8432166"/>
            <a:ext cx="34497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</a:rPr>
              <a:t>Spain</a:t>
            </a:r>
          </a:p>
        </p:txBody>
      </p:sp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0048" y="671323"/>
            <a:ext cx="10324771" cy="774992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85" name="Shape 85"/>
          <p:cNvSpPr/>
          <p:nvPr/>
        </p:nvSpPr>
        <p:spPr>
          <a:xfrm>
            <a:off x="5211327" y="7031336"/>
            <a:ext cx="2582146" cy="2096638"/>
          </a:xfrm>
          <a:prstGeom prst="roundRect">
            <a:avLst>
              <a:gd name="adj" fmla="val 16827"/>
            </a:avLst>
          </a:prstGeom>
          <a:blipFill>
            <a:blip r:embed="rId3"/>
          </a:blip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Physical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Cultural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Caption…</a:t>
            </a:r>
          </a:p>
        </p:txBody>
      </p:sp>
      <p:sp>
        <p:nvSpPr>
          <p:cNvPr id="86" name="Shape 86"/>
          <p:cNvSpPr/>
          <p:nvPr/>
        </p:nvSpPr>
        <p:spPr>
          <a:xfrm>
            <a:off x="8149349" y="8432166"/>
            <a:ext cx="34497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</a:rPr>
              <a:t>Morocco</a:t>
            </a:r>
          </a:p>
        </p:txBody>
      </p:sp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0048" y="671323"/>
            <a:ext cx="10324771" cy="774992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89" name="Shape 89"/>
          <p:cNvSpPr/>
          <p:nvPr/>
        </p:nvSpPr>
        <p:spPr>
          <a:xfrm>
            <a:off x="5211327" y="7031336"/>
            <a:ext cx="2582146" cy="2096638"/>
          </a:xfrm>
          <a:prstGeom prst="roundRect">
            <a:avLst>
              <a:gd name="adj" fmla="val 16827"/>
            </a:avLst>
          </a:prstGeom>
          <a:blipFill>
            <a:blip r:embed="rId3"/>
          </a:blip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Physical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Cultural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Caption…</a:t>
            </a:r>
          </a:p>
        </p:txBody>
      </p:sp>
      <p:sp>
        <p:nvSpPr>
          <p:cNvPr id="90" name="Shape 90"/>
          <p:cNvSpPr/>
          <p:nvPr/>
        </p:nvSpPr>
        <p:spPr>
          <a:xfrm>
            <a:off x="8149349" y="8432166"/>
            <a:ext cx="34497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</a:rPr>
              <a:t>Morocco</a:t>
            </a:r>
          </a:p>
        </p:txBody>
      </p:sp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0048" y="671323"/>
            <a:ext cx="10324771" cy="774992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93" name="Shape 93"/>
          <p:cNvSpPr/>
          <p:nvPr/>
        </p:nvSpPr>
        <p:spPr>
          <a:xfrm>
            <a:off x="5211327" y="7031336"/>
            <a:ext cx="2582146" cy="2096638"/>
          </a:xfrm>
          <a:prstGeom prst="roundRect">
            <a:avLst>
              <a:gd name="adj" fmla="val 16827"/>
            </a:avLst>
          </a:prstGeom>
          <a:blipFill>
            <a:blip r:embed="rId3"/>
          </a:blip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Physical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Cultural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Caption…</a:t>
            </a:r>
          </a:p>
        </p:txBody>
      </p:sp>
      <p:sp>
        <p:nvSpPr>
          <p:cNvPr id="94" name="Shape 94"/>
          <p:cNvSpPr/>
          <p:nvPr/>
        </p:nvSpPr>
        <p:spPr>
          <a:xfrm>
            <a:off x="8149349" y="8432166"/>
            <a:ext cx="34497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</a:rPr>
              <a:t>Alaska</a:t>
            </a:r>
          </a:p>
        </p:txBody>
      </p:sp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0048" y="671323"/>
            <a:ext cx="10324771" cy="774992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97" name="Shape 97"/>
          <p:cNvSpPr/>
          <p:nvPr/>
        </p:nvSpPr>
        <p:spPr>
          <a:xfrm>
            <a:off x="5211327" y="7031336"/>
            <a:ext cx="2582146" cy="2096638"/>
          </a:xfrm>
          <a:prstGeom prst="roundRect">
            <a:avLst>
              <a:gd name="adj" fmla="val 16827"/>
            </a:avLst>
          </a:prstGeom>
          <a:blipFill>
            <a:blip r:embed="rId3"/>
          </a:blip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Physical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Cultural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Caption…</a:t>
            </a:r>
          </a:p>
        </p:txBody>
      </p:sp>
      <p:sp>
        <p:nvSpPr>
          <p:cNvPr id="98" name="Shape 98"/>
          <p:cNvSpPr/>
          <p:nvPr/>
        </p:nvSpPr>
        <p:spPr>
          <a:xfrm>
            <a:off x="8149349" y="8432166"/>
            <a:ext cx="34497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</a:rPr>
              <a:t>Spain</a:t>
            </a:r>
          </a:p>
        </p:txBody>
      </p:sp>
    </p:spTree>
  </p:cSld>
  <p:clrMapOvr>
    <a:masterClrMapping/>
  </p:clrMapOvr>
  <p:transition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0048" y="671323"/>
            <a:ext cx="10324772" cy="774992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01" name="Shape 101"/>
          <p:cNvSpPr/>
          <p:nvPr/>
        </p:nvSpPr>
        <p:spPr>
          <a:xfrm>
            <a:off x="5211327" y="7031336"/>
            <a:ext cx="2582146" cy="2096638"/>
          </a:xfrm>
          <a:prstGeom prst="roundRect">
            <a:avLst>
              <a:gd name="adj" fmla="val 16827"/>
            </a:avLst>
          </a:prstGeom>
          <a:blipFill>
            <a:blip r:embed="rId3"/>
          </a:blip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Physical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Cultural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Caption…</a:t>
            </a:r>
          </a:p>
        </p:txBody>
      </p:sp>
      <p:sp>
        <p:nvSpPr>
          <p:cNvPr id="102" name="Shape 102"/>
          <p:cNvSpPr/>
          <p:nvPr/>
        </p:nvSpPr>
        <p:spPr>
          <a:xfrm>
            <a:off x="8149349" y="8432166"/>
            <a:ext cx="34497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</a:rPr>
              <a:t>Oslo, Norway</a:t>
            </a:r>
          </a:p>
        </p:txBody>
      </p:sp>
    </p:spTree>
  </p:cSld>
  <p:clrMapOvr>
    <a:masterClrMapping/>
  </p:clrMapOvr>
  <p:transition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0048" y="671323"/>
            <a:ext cx="10324772" cy="774992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05" name="Shape 105"/>
          <p:cNvSpPr/>
          <p:nvPr/>
        </p:nvSpPr>
        <p:spPr>
          <a:xfrm>
            <a:off x="5211327" y="7031336"/>
            <a:ext cx="2582146" cy="2096638"/>
          </a:xfrm>
          <a:prstGeom prst="roundRect">
            <a:avLst>
              <a:gd name="adj" fmla="val 16827"/>
            </a:avLst>
          </a:prstGeom>
          <a:blipFill>
            <a:blip r:embed="rId3"/>
          </a:blip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Physical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Cultural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Caption…</a:t>
            </a:r>
          </a:p>
        </p:txBody>
      </p:sp>
      <p:sp>
        <p:nvSpPr>
          <p:cNvPr id="106" name="Shape 106"/>
          <p:cNvSpPr/>
          <p:nvPr/>
        </p:nvSpPr>
        <p:spPr>
          <a:xfrm>
            <a:off x="8149349" y="8432166"/>
            <a:ext cx="34497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</a:rPr>
              <a:t>Tennessee</a:t>
            </a:r>
          </a:p>
        </p:txBody>
      </p:sp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0048" y="671323"/>
            <a:ext cx="10324772" cy="774992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6" name="Shape 36"/>
          <p:cNvSpPr/>
          <p:nvPr/>
        </p:nvSpPr>
        <p:spPr>
          <a:xfrm>
            <a:off x="5211327" y="7031336"/>
            <a:ext cx="2582146" cy="2096638"/>
          </a:xfrm>
          <a:prstGeom prst="roundRect">
            <a:avLst>
              <a:gd name="adj" fmla="val 16827"/>
            </a:avLst>
          </a:prstGeom>
          <a:blipFill>
            <a:blip r:embed="rId3"/>
          </a:blip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Physical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Cultural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Caption…</a:t>
            </a:r>
          </a:p>
        </p:txBody>
      </p:sp>
      <p:sp>
        <p:nvSpPr>
          <p:cNvPr id="37" name="Shape 37"/>
          <p:cNvSpPr/>
          <p:nvPr/>
        </p:nvSpPr>
        <p:spPr>
          <a:xfrm>
            <a:off x="8149349" y="8432166"/>
            <a:ext cx="34497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</a:rPr>
              <a:t>Guatamela</a:t>
            </a:r>
          </a:p>
        </p:txBody>
      </p:sp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0048" y="671323"/>
            <a:ext cx="10324771" cy="774992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09" name="Shape 109"/>
          <p:cNvSpPr/>
          <p:nvPr/>
        </p:nvSpPr>
        <p:spPr>
          <a:xfrm>
            <a:off x="5211327" y="7031336"/>
            <a:ext cx="2582146" cy="2096638"/>
          </a:xfrm>
          <a:prstGeom prst="roundRect">
            <a:avLst>
              <a:gd name="adj" fmla="val 16827"/>
            </a:avLst>
          </a:prstGeom>
          <a:blipFill>
            <a:blip r:embed="rId3"/>
          </a:blip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Physical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Cultural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Caption…</a:t>
            </a:r>
          </a:p>
        </p:txBody>
      </p:sp>
      <p:sp>
        <p:nvSpPr>
          <p:cNvPr id="110" name="Shape 110"/>
          <p:cNvSpPr/>
          <p:nvPr/>
        </p:nvSpPr>
        <p:spPr>
          <a:xfrm>
            <a:off x="8149349" y="8432166"/>
            <a:ext cx="34497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</a:rPr>
              <a:t>Iceland</a:t>
            </a:r>
          </a:p>
        </p:txBody>
      </p:sp>
    </p:spTree>
  </p:cSld>
  <p:clrMapOvr>
    <a:masterClrMapping/>
  </p:clrMapOvr>
  <p:transition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0048" y="671323"/>
            <a:ext cx="10324772" cy="774992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13" name="Shape 113"/>
          <p:cNvSpPr/>
          <p:nvPr/>
        </p:nvSpPr>
        <p:spPr>
          <a:xfrm>
            <a:off x="5211327" y="7031336"/>
            <a:ext cx="2582146" cy="2096638"/>
          </a:xfrm>
          <a:prstGeom prst="roundRect">
            <a:avLst>
              <a:gd name="adj" fmla="val 16827"/>
            </a:avLst>
          </a:prstGeom>
          <a:blipFill>
            <a:blip r:embed="rId3"/>
          </a:blip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Physical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Cultural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Caption…</a:t>
            </a:r>
          </a:p>
        </p:txBody>
      </p:sp>
      <p:sp>
        <p:nvSpPr>
          <p:cNvPr id="114" name="Shape 114"/>
          <p:cNvSpPr/>
          <p:nvPr/>
        </p:nvSpPr>
        <p:spPr>
          <a:xfrm>
            <a:off x="8149349" y="8432166"/>
            <a:ext cx="34497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</a:rPr>
              <a:t>New Zealand </a:t>
            </a:r>
          </a:p>
        </p:txBody>
      </p:sp>
    </p:spTree>
  </p:cSld>
  <p:clrMapOvr>
    <a:masterClrMapping/>
  </p:clrMapOvr>
  <p:transition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0048" y="671323"/>
            <a:ext cx="10324771" cy="774992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17" name="Shape 117"/>
          <p:cNvSpPr/>
          <p:nvPr/>
        </p:nvSpPr>
        <p:spPr>
          <a:xfrm>
            <a:off x="5211327" y="7031336"/>
            <a:ext cx="2582146" cy="2096638"/>
          </a:xfrm>
          <a:prstGeom prst="roundRect">
            <a:avLst>
              <a:gd name="adj" fmla="val 16827"/>
            </a:avLst>
          </a:prstGeom>
          <a:blipFill>
            <a:blip r:embed="rId3"/>
          </a:blip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Physical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Cultural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Caption…</a:t>
            </a:r>
          </a:p>
        </p:txBody>
      </p:sp>
      <p:sp>
        <p:nvSpPr>
          <p:cNvPr id="118" name="Shape 118"/>
          <p:cNvSpPr/>
          <p:nvPr/>
        </p:nvSpPr>
        <p:spPr>
          <a:xfrm>
            <a:off x="8149349" y="8432166"/>
            <a:ext cx="34497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</a:rPr>
              <a:t>Iceland</a:t>
            </a:r>
          </a:p>
        </p:txBody>
      </p:sp>
    </p:spTree>
  </p:cSld>
  <p:clrMapOvr>
    <a:masterClrMapping/>
  </p:clrMapOvr>
  <p:transition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0048" y="671323"/>
            <a:ext cx="10324771" cy="774992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21" name="Shape 121"/>
          <p:cNvSpPr/>
          <p:nvPr/>
        </p:nvSpPr>
        <p:spPr>
          <a:xfrm>
            <a:off x="5211327" y="7031336"/>
            <a:ext cx="2582146" cy="2096638"/>
          </a:xfrm>
          <a:prstGeom prst="roundRect">
            <a:avLst>
              <a:gd name="adj" fmla="val 16827"/>
            </a:avLst>
          </a:prstGeom>
          <a:blipFill>
            <a:blip r:embed="rId3"/>
          </a:blip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Physical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Cultural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Caption…</a:t>
            </a:r>
          </a:p>
        </p:txBody>
      </p:sp>
      <p:sp>
        <p:nvSpPr>
          <p:cNvPr id="122" name="Shape 122"/>
          <p:cNvSpPr/>
          <p:nvPr/>
        </p:nvSpPr>
        <p:spPr>
          <a:xfrm>
            <a:off x="8149349" y="8432166"/>
            <a:ext cx="34497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</a:rPr>
              <a:t>Seattle, WA</a:t>
            </a:r>
          </a:p>
        </p:txBody>
      </p:sp>
    </p:spTree>
  </p:cSld>
  <p:clrMapOvr>
    <a:masterClrMapping/>
  </p:clrMapOvr>
  <p:transition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0048" y="671323"/>
            <a:ext cx="10324772" cy="774992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25" name="Shape 125"/>
          <p:cNvSpPr/>
          <p:nvPr/>
        </p:nvSpPr>
        <p:spPr>
          <a:xfrm>
            <a:off x="5211327" y="7031336"/>
            <a:ext cx="2582146" cy="2096638"/>
          </a:xfrm>
          <a:prstGeom prst="roundRect">
            <a:avLst>
              <a:gd name="adj" fmla="val 16827"/>
            </a:avLst>
          </a:prstGeom>
          <a:blipFill>
            <a:blip r:embed="rId3"/>
          </a:blip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Physical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Cultural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Caption…</a:t>
            </a:r>
          </a:p>
        </p:txBody>
      </p:sp>
      <p:sp>
        <p:nvSpPr>
          <p:cNvPr id="126" name="Shape 126"/>
          <p:cNvSpPr/>
          <p:nvPr/>
        </p:nvSpPr>
        <p:spPr>
          <a:xfrm>
            <a:off x="8149349" y="8432166"/>
            <a:ext cx="34497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</a:rPr>
              <a:t>Tennessee</a:t>
            </a:r>
          </a:p>
        </p:txBody>
      </p:sp>
    </p:spTree>
  </p:cSld>
  <p:clrMapOvr>
    <a:masterClrMapping/>
  </p:clrMapOvr>
  <p:transition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0048" y="671323"/>
            <a:ext cx="10324771" cy="774992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29" name="Shape 129"/>
          <p:cNvSpPr/>
          <p:nvPr/>
        </p:nvSpPr>
        <p:spPr>
          <a:xfrm>
            <a:off x="5211327" y="7031336"/>
            <a:ext cx="2582146" cy="2096638"/>
          </a:xfrm>
          <a:prstGeom prst="roundRect">
            <a:avLst>
              <a:gd name="adj" fmla="val 16827"/>
            </a:avLst>
          </a:prstGeom>
          <a:blipFill>
            <a:blip r:embed="rId3"/>
          </a:blip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Physical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Cultural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Caption…</a:t>
            </a:r>
          </a:p>
        </p:txBody>
      </p:sp>
      <p:sp>
        <p:nvSpPr>
          <p:cNvPr id="130" name="Shape 130"/>
          <p:cNvSpPr/>
          <p:nvPr/>
        </p:nvSpPr>
        <p:spPr>
          <a:xfrm>
            <a:off x="8149349" y="8432166"/>
            <a:ext cx="34497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</a:rPr>
              <a:t>Puerto Rico</a:t>
            </a:r>
          </a:p>
        </p:txBody>
      </p:sp>
    </p:spTree>
  </p:cSld>
  <p:clrMapOvr>
    <a:masterClrMapping/>
  </p:clrMapOvr>
  <p:transition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0048" y="671323"/>
            <a:ext cx="10324772" cy="774992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33" name="Shape 133"/>
          <p:cNvSpPr/>
          <p:nvPr/>
        </p:nvSpPr>
        <p:spPr>
          <a:xfrm>
            <a:off x="5211327" y="7031336"/>
            <a:ext cx="2582146" cy="2096638"/>
          </a:xfrm>
          <a:prstGeom prst="roundRect">
            <a:avLst>
              <a:gd name="adj" fmla="val 16827"/>
            </a:avLst>
          </a:prstGeom>
          <a:blipFill>
            <a:blip r:embed="rId3"/>
          </a:blip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Physical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Cultural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Caption…</a:t>
            </a:r>
          </a:p>
        </p:txBody>
      </p:sp>
      <p:sp>
        <p:nvSpPr>
          <p:cNvPr id="134" name="Shape 134"/>
          <p:cNvSpPr/>
          <p:nvPr/>
        </p:nvSpPr>
        <p:spPr>
          <a:xfrm>
            <a:off x="7903625" y="8432166"/>
            <a:ext cx="369548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</a:rPr>
              <a:t>New Orleans, LA</a:t>
            </a:r>
          </a:p>
        </p:txBody>
      </p:sp>
    </p:spTree>
  </p:cSld>
  <p:clrMapOvr>
    <a:masterClrMapping/>
  </p:clrMapOvr>
  <p:transition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0048" y="671323"/>
            <a:ext cx="10324771" cy="774992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37" name="Shape 137"/>
          <p:cNvSpPr/>
          <p:nvPr/>
        </p:nvSpPr>
        <p:spPr>
          <a:xfrm>
            <a:off x="5211327" y="7031336"/>
            <a:ext cx="2582146" cy="2096638"/>
          </a:xfrm>
          <a:prstGeom prst="roundRect">
            <a:avLst>
              <a:gd name="adj" fmla="val 16827"/>
            </a:avLst>
          </a:prstGeom>
          <a:blipFill>
            <a:blip r:embed="rId3"/>
          </a:blip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Physical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Cultural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Caption…</a:t>
            </a:r>
          </a:p>
        </p:txBody>
      </p:sp>
      <p:sp>
        <p:nvSpPr>
          <p:cNvPr id="138" name="Shape 138"/>
          <p:cNvSpPr/>
          <p:nvPr/>
        </p:nvSpPr>
        <p:spPr>
          <a:xfrm>
            <a:off x="8149349" y="8432166"/>
            <a:ext cx="34497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</a:rPr>
              <a:t>Guatemala </a:t>
            </a:r>
          </a:p>
        </p:txBody>
      </p:sp>
    </p:spTree>
  </p:cSld>
  <p:clrMapOvr>
    <a:masterClrMapping/>
  </p:clrMapOvr>
  <p:transition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0048" y="671323"/>
            <a:ext cx="10324772" cy="774992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41" name="Shape 141"/>
          <p:cNvSpPr/>
          <p:nvPr/>
        </p:nvSpPr>
        <p:spPr>
          <a:xfrm>
            <a:off x="5211327" y="7031336"/>
            <a:ext cx="2582146" cy="2096638"/>
          </a:xfrm>
          <a:prstGeom prst="roundRect">
            <a:avLst>
              <a:gd name="adj" fmla="val 16827"/>
            </a:avLst>
          </a:prstGeom>
          <a:blipFill>
            <a:blip r:embed="rId3"/>
          </a:blip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Physical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Cultural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Caption…</a:t>
            </a:r>
          </a:p>
        </p:txBody>
      </p:sp>
      <p:sp>
        <p:nvSpPr>
          <p:cNvPr id="142" name="Shape 142"/>
          <p:cNvSpPr/>
          <p:nvPr/>
        </p:nvSpPr>
        <p:spPr>
          <a:xfrm>
            <a:off x="8149349" y="8432166"/>
            <a:ext cx="34497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</a:rPr>
              <a:t>Sweden</a:t>
            </a:r>
          </a:p>
        </p:txBody>
      </p:sp>
    </p:spTree>
  </p:cSld>
  <p:clrMapOvr>
    <a:masterClrMapping/>
  </p:clrMapOvr>
  <p:transition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0048" y="671323"/>
            <a:ext cx="10324771" cy="774992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45" name="Shape 145"/>
          <p:cNvSpPr/>
          <p:nvPr/>
        </p:nvSpPr>
        <p:spPr>
          <a:xfrm>
            <a:off x="5211327" y="7031336"/>
            <a:ext cx="2582146" cy="2096638"/>
          </a:xfrm>
          <a:prstGeom prst="roundRect">
            <a:avLst>
              <a:gd name="adj" fmla="val 16827"/>
            </a:avLst>
          </a:prstGeom>
          <a:blipFill>
            <a:blip r:embed="rId3"/>
          </a:blip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Physical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Cultural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Caption…</a:t>
            </a:r>
          </a:p>
        </p:txBody>
      </p:sp>
      <p:sp>
        <p:nvSpPr>
          <p:cNvPr id="146" name="Shape 146"/>
          <p:cNvSpPr/>
          <p:nvPr/>
        </p:nvSpPr>
        <p:spPr>
          <a:xfrm>
            <a:off x="8149349" y="8432166"/>
            <a:ext cx="34497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</a:rPr>
              <a:t>Antigua</a:t>
            </a:r>
          </a:p>
        </p:txBody>
      </p:sp>
      <p:sp>
        <p:nvSpPr>
          <p:cNvPr id="147" name="Shape 147"/>
          <p:cNvSpPr/>
          <p:nvPr/>
        </p:nvSpPr>
        <p:spPr>
          <a:xfrm>
            <a:off x="1688151" y="4552950"/>
            <a:ext cx="2304538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</a:rPr>
              <a:t>Pineapples</a:t>
            </a:r>
          </a:p>
        </p:txBody>
      </p:sp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0048" y="671323"/>
            <a:ext cx="10324772" cy="774992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40" name="Shape 40"/>
          <p:cNvSpPr/>
          <p:nvPr/>
        </p:nvSpPr>
        <p:spPr>
          <a:xfrm>
            <a:off x="5211327" y="7031336"/>
            <a:ext cx="2582146" cy="2096638"/>
          </a:xfrm>
          <a:prstGeom prst="roundRect">
            <a:avLst>
              <a:gd name="adj" fmla="val 16827"/>
            </a:avLst>
          </a:prstGeom>
          <a:blipFill>
            <a:blip r:embed="rId3"/>
          </a:blip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Physical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Cultural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Caption…</a:t>
            </a:r>
          </a:p>
        </p:txBody>
      </p:sp>
      <p:sp>
        <p:nvSpPr>
          <p:cNvPr id="41" name="Shape 41"/>
          <p:cNvSpPr/>
          <p:nvPr/>
        </p:nvSpPr>
        <p:spPr>
          <a:xfrm>
            <a:off x="7871380" y="8432166"/>
            <a:ext cx="372772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</a:rPr>
              <a:t>Northern Ireland</a:t>
            </a:r>
          </a:p>
        </p:txBody>
      </p:sp>
    </p:spTree>
  </p:cSld>
  <p:clrMapOvr>
    <a:masterClrMapping/>
  </p:clrMapOvr>
  <p:transition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0048" y="671323"/>
            <a:ext cx="10324772" cy="774992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50" name="Shape 150"/>
          <p:cNvSpPr/>
          <p:nvPr/>
        </p:nvSpPr>
        <p:spPr>
          <a:xfrm>
            <a:off x="5211327" y="7031336"/>
            <a:ext cx="2582146" cy="2096638"/>
          </a:xfrm>
          <a:prstGeom prst="roundRect">
            <a:avLst>
              <a:gd name="adj" fmla="val 16827"/>
            </a:avLst>
          </a:prstGeom>
          <a:blipFill>
            <a:blip r:embed="rId3"/>
          </a:blip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Physical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Cultural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Caption…</a:t>
            </a:r>
          </a:p>
        </p:txBody>
      </p:sp>
      <p:sp>
        <p:nvSpPr>
          <p:cNvPr id="151" name="Shape 151"/>
          <p:cNvSpPr/>
          <p:nvPr/>
        </p:nvSpPr>
        <p:spPr>
          <a:xfrm>
            <a:off x="8149349" y="8432166"/>
            <a:ext cx="34497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</a:rPr>
              <a:t>Guatemala  </a:t>
            </a:r>
          </a:p>
        </p:txBody>
      </p:sp>
    </p:spTree>
  </p:cSld>
  <p:clrMapOvr>
    <a:masterClrMapping/>
  </p:clrMapOvr>
  <p:transition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0048" y="671323"/>
            <a:ext cx="10324772" cy="774992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54" name="Shape 154"/>
          <p:cNvSpPr/>
          <p:nvPr/>
        </p:nvSpPr>
        <p:spPr>
          <a:xfrm>
            <a:off x="5211327" y="7031336"/>
            <a:ext cx="2582146" cy="2096638"/>
          </a:xfrm>
          <a:prstGeom prst="roundRect">
            <a:avLst>
              <a:gd name="adj" fmla="val 16827"/>
            </a:avLst>
          </a:prstGeom>
          <a:blipFill>
            <a:blip r:embed="rId3"/>
          </a:blip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Physical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Cultural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Caption…</a:t>
            </a:r>
          </a:p>
        </p:txBody>
      </p:sp>
      <p:sp>
        <p:nvSpPr>
          <p:cNvPr id="155" name="Shape 155"/>
          <p:cNvSpPr/>
          <p:nvPr/>
        </p:nvSpPr>
        <p:spPr>
          <a:xfrm>
            <a:off x="8149349" y="8432166"/>
            <a:ext cx="34497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</a:rPr>
              <a:t>Canada</a:t>
            </a:r>
          </a:p>
        </p:txBody>
      </p:sp>
    </p:spTree>
  </p:cSld>
  <p:clrMapOvr>
    <a:masterClrMapping/>
  </p:clrMapOvr>
  <p:transition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0048" y="671323"/>
            <a:ext cx="10324772" cy="774992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58" name="Shape 158"/>
          <p:cNvSpPr/>
          <p:nvPr/>
        </p:nvSpPr>
        <p:spPr>
          <a:xfrm>
            <a:off x="5211327" y="7031336"/>
            <a:ext cx="2582146" cy="2096638"/>
          </a:xfrm>
          <a:prstGeom prst="roundRect">
            <a:avLst>
              <a:gd name="adj" fmla="val 16827"/>
            </a:avLst>
          </a:prstGeom>
          <a:blipFill>
            <a:blip r:embed="rId3"/>
          </a:blip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Physical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Cultural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Caption…</a:t>
            </a:r>
          </a:p>
        </p:txBody>
      </p:sp>
      <p:sp>
        <p:nvSpPr>
          <p:cNvPr id="159" name="Shape 159"/>
          <p:cNvSpPr/>
          <p:nvPr/>
        </p:nvSpPr>
        <p:spPr>
          <a:xfrm>
            <a:off x="8149349" y="8432166"/>
            <a:ext cx="34497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</a:rPr>
              <a:t>Cancun, Mexico</a:t>
            </a:r>
          </a:p>
        </p:txBody>
      </p:sp>
    </p:spTree>
  </p:cSld>
  <p:clrMapOvr>
    <a:masterClrMapping/>
  </p:clrMapOvr>
  <p:transition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0048" y="671323"/>
            <a:ext cx="10324772" cy="774992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62" name="Shape 162"/>
          <p:cNvSpPr/>
          <p:nvPr/>
        </p:nvSpPr>
        <p:spPr>
          <a:xfrm>
            <a:off x="5211327" y="7031336"/>
            <a:ext cx="2582146" cy="2096638"/>
          </a:xfrm>
          <a:prstGeom prst="roundRect">
            <a:avLst>
              <a:gd name="adj" fmla="val 16827"/>
            </a:avLst>
          </a:prstGeom>
          <a:blipFill>
            <a:blip r:embed="rId3"/>
          </a:blip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Physical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Cultural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Caption…</a:t>
            </a:r>
          </a:p>
        </p:txBody>
      </p:sp>
      <p:sp>
        <p:nvSpPr>
          <p:cNvPr id="163" name="Shape 163"/>
          <p:cNvSpPr/>
          <p:nvPr/>
        </p:nvSpPr>
        <p:spPr>
          <a:xfrm>
            <a:off x="8149349" y="8432166"/>
            <a:ext cx="34497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</a:rPr>
              <a:t>Montana</a:t>
            </a:r>
          </a:p>
        </p:txBody>
      </p:sp>
    </p:spTree>
  </p:cSld>
  <p:clrMapOvr>
    <a:masterClrMapping/>
  </p:clrMapOvr>
  <p:transition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0048" y="671323"/>
            <a:ext cx="10324771" cy="774992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66" name="Shape 166"/>
          <p:cNvSpPr/>
          <p:nvPr/>
        </p:nvSpPr>
        <p:spPr>
          <a:xfrm>
            <a:off x="5211327" y="7031336"/>
            <a:ext cx="2582146" cy="2096638"/>
          </a:xfrm>
          <a:prstGeom prst="roundRect">
            <a:avLst>
              <a:gd name="adj" fmla="val 16827"/>
            </a:avLst>
          </a:prstGeom>
          <a:blipFill>
            <a:blip r:embed="rId3"/>
          </a:blip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Physical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Cultural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Caption…</a:t>
            </a:r>
          </a:p>
        </p:txBody>
      </p:sp>
      <p:sp>
        <p:nvSpPr>
          <p:cNvPr id="167" name="Shape 167"/>
          <p:cNvSpPr/>
          <p:nvPr/>
        </p:nvSpPr>
        <p:spPr>
          <a:xfrm>
            <a:off x="8149349" y="8432166"/>
            <a:ext cx="34497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</a:rPr>
              <a:t>Key West, FL</a:t>
            </a:r>
          </a:p>
        </p:txBody>
      </p:sp>
    </p:spTree>
  </p:cSld>
  <p:clrMapOvr>
    <a:masterClrMapping/>
  </p:clrMapOvr>
  <p:transition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0048" y="671323"/>
            <a:ext cx="10324771" cy="774992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70" name="Shape 170"/>
          <p:cNvSpPr/>
          <p:nvPr/>
        </p:nvSpPr>
        <p:spPr>
          <a:xfrm>
            <a:off x="5211327" y="7031336"/>
            <a:ext cx="2582146" cy="2096638"/>
          </a:xfrm>
          <a:prstGeom prst="roundRect">
            <a:avLst>
              <a:gd name="adj" fmla="val 16827"/>
            </a:avLst>
          </a:prstGeom>
          <a:blipFill>
            <a:blip r:embed="rId3"/>
          </a:blip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Physical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Cultural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Caption…</a:t>
            </a:r>
          </a:p>
        </p:txBody>
      </p:sp>
      <p:sp>
        <p:nvSpPr>
          <p:cNvPr id="171" name="Shape 171"/>
          <p:cNvSpPr/>
          <p:nvPr/>
        </p:nvSpPr>
        <p:spPr>
          <a:xfrm>
            <a:off x="7261736" y="8432166"/>
            <a:ext cx="4337369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b="1" sz="31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100">
                <a:solidFill>
                  <a:srgbClr val="FFFFFF"/>
                </a:solidFill>
              </a:rPr>
              <a:t>Nova Scotia, Canada</a:t>
            </a:r>
          </a:p>
        </p:txBody>
      </p:sp>
    </p:spTree>
  </p:cSld>
  <p:clrMapOvr>
    <a:masterClrMapping/>
  </p:clrMapOvr>
  <p:transition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0048" y="671323"/>
            <a:ext cx="10324771" cy="774992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74" name="Shape 174"/>
          <p:cNvSpPr/>
          <p:nvPr/>
        </p:nvSpPr>
        <p:spPr>
          <a:xfrm>
            <a:off x="5211327" y="7031336"/>
            <a:ext cx="2582146" cy="2096638"/>
          </a:xfrm>
          <a:prstGeom prst="roundRect">
            <a:avLst>
              <a:gd name="adj" fmla="val 16827"/>
            </a:avLst>
          </a:prstGeom>
          <a:blipFill>
            <a:blip r:embed="rId3"/>
          </a:blip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Physical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Cultural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Caption…</a:t>
            </a:r>
          </a:p>
        </p:txBody>
      </p:sp>
      <p:sp>
        <p:nvSpPr>
          <p:cNvPr id="175" name="Shape 175"/>
          <p:cNvSpPr/>
          <p:nvPr/>
        </p:nvSpPr>
        <p:spPr>
          <a:xfrm>
            <a:off x="8149349" y="8432166"/>
            <a:ext cx="34497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</a:rPr>
              <a:t>Denmark</a:t>
            </a:r>
          </a:p>
        </p:txBody>
      </p:sp>
    </p:spTree>
  </p:cSld>
  <p:clrMapOvr>
    <a:masterClrMapping/>
  </p:clrMapOvr>
  <p:transition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0048" y="671323"/>
            <a:ext cx="10324771" cy="774992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78" name="Shape 178"/>
          <p:cNvSpPr/>
          <p:nvPr/>
        </p:nvSpPr>
        <p:spPr>
          <a:xfrm>
            <a:off x="5211327" y="7031336"/>
            <a:ext cx="2582146" cy="2096638"/>
          </a:xfrm>
          <a:prstGeom prst="roundRect">
            <a:avLst>
              <a:gd name="adj" fmla="val 16827"/>
            </a:avLst>
          </a:prstGeom>
          <a:blipFill>
            <a:blip r:embed="rId3"/>
          </a:blip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Physical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Cultural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Caption…</a:t>
            </a:r>
          </a:p>
        </p:txBody>
      </p:sp>
      <p:sp>
        <p:nvSpPr>
          <p:cNvPr id="179" name="Shape 179"/>
          <p:cNvSpPr/>
          <p:nvPr/>
        </p:nvSpPr>
        <p:spPr>
          <a:xfrm>
            <a:off x="8149349" y="8432166"/>
            <a:ext cx="34497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</a:rPr>
              <a:t>Denmark</a:t>
            </a:r>
          </a:p>
        </p:txBody>
      </p:sp>
      <p:sp>
        <p:nvSpPr>
          <p:cNvPr id="180" name="Shape 180"/>
          <p:cNvSpPr/>
          <p:nvPr/>
        </p:nvSpPr>
        <p:spPr>
          <a:xfrm>
            <a:off x="1663300" y="4552950"/>
            <a:ext cx="4532906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</a:rPr>
              <a:t>The Little Mermaid</a:t>
            </a:r>
          </a:p>
        </p:txBody>
      </p:sp>
    </p:spTree>
  </p:cSld>
  <p:clrMapOvr>
    <a:masterClrMapping/>
  </p:clrMapOvr>
  <p:transition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0048" y="671323"/>
            <a:ext cx="10324771" cy="774992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83" name="Shape 183"/>
          <p:cNvSpPr/>
          <p:nvPr/>
        </p:nvSpPr>
        <p:spPr>
          <a:xfrm>
            <a:off x="5211327" y="7031336"/>
            <a:ext cx="2582146" cy="2096638"/>
          </a:xfrm>
          <a:prstGeom prst="roundRect">
            <a:avLst>
              <a:gd name="adj" fmla="val 16827"/>
            </a:avLst>
          </a:prstGeom>
          <a:blipFill>
            <a:blip r:embed="rId3"/>
          </a:blip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Physical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Cultural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Caption…</a:t>
            </a:r>
          </a:p>
        </p:txBody>
      </p:sp>
      <p:sp>
        <p:nvSpPr>
          <p:cNvPr id="184" name="Shape 184"/>
          <p:cNvSpPr/>
          <p:nvPr/>
        </p:nvSpPr>
        <p:spPr>
          <a:xfrm>
            <a:off x="8149349" y="8432166"/>
            <a:ext cx="34497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</a:rPr>
              <a:t>Washington, DC</a:t>
            </a:r>
          </a:p>
        </p:txBody>
      </p:sp>
    </p:spTree>
  </p:cSld>
  <p:clrMapOvr>
    <a:masterClrMapping/>
  </p:clrMapOvr>
  <p:transition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0048" y="671323"/>
            <a:ext cx="10324771" cy="774992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87" name="Shape 187"/>
          <p:cNvSpPr/>
          <p:nvPr/>
        </p:nvSpPr>
        <p:spPr>
          <a:xfrm>
            <a:off x="5211327" y="7031336"/>
            <a:ext cx="2582146" cy="2096638"/>
          </a:xfrm>
          <a:prstGeom prst="roundRect">
            <a:avLst>
              <a:gd name="adj" fmla="val 16827"/>
            </a:avLst>
          </a:prstGeom>
          <a:blipFill>
            <a:blip r:embed="rId3"/>
          </a:blip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Physical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Cultural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Caption…</a:t>
            </a:r>
          </a:p>
        </p:txBody>
      </p:sp>
      <p:sp>
        <p:nvSpPr>
          <p:cNvPr id="188" name="Shape 188"/>
          <p:cNvSpPr/>
          <p:nvPr/>
        </p:nvSpPr>
        <p:spPr>
          <a:xfrm>
            <a:off x="8149349" y="8432166"/>
            <a:ext cx="34497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</a:rPr>
              <a:t>Dublin, Ireland</a:t>
            </a:r>
          </a:p>
        </p:txBody>
      </p:sp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0048" y="671323"/>
            <a:ext cx="10324771" cy="774992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44" name="Shape 44"/>
          <p:cNvSpPr/>
          <p:nvPr/>
        </p:nvSpPr>
        <p:spPr>
          <a:xfrm>
            <a:off x="5211327" y="7031336"/>
            <a:ext cx="2582146" cy="2096638"/>
          </a:xfrm>
          <a:prstGeom prst="roundRect">
            <a:avLst>
              <a:gd name="adj" fmla="val 16827"/>
            </a:avLst>
          </a:prstGeom>
          <a:blipFill>
            <a:blip r:embed="rId3"/>
          </a:blip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Physical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Cultural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Caption…</a:t>
            </a:r>
          </a:p>
        </p:txBody>
      </p:sp>
      <p:sp>
        <p:nvSpPr>
          <p:cNvPr id="45" name="Shape 45"/>
          <p:cNvSpPr/>
          <p:nvPr/>
        </p:nvSpPr>
        <p:spPr>
          <a:xfrm>
            <a:off x="8149349" y="8432166"/>
            <a:ext cx="34497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</a:rPr>
              <a:t>Gatlinburg, TN</a:t>
            </a:r>
          </a:p>
        </p:txBody>
      </p:sp>
    </p:spTree>
  </p:cSld>
  <p:clrMapOvr>
    <a:masterClrMapping/>
  </p:clrMapOvr>
  <p:transition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0048" y="671323"/>
            <a:ext cx="10324771" cy="774992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91" name="Shape 191"/>
          <p:cNvSpPr/>
          <p:nvPr/>
        </p:nvSpPr>
        <p:spPr>
          <a:xfrm>
            <a:off x="5211327" y="7031336"/>
            <a:ext cx="2582146" cy="2096638"/>
          </a:xfrm>
          <a:prstGeom prst="roundRect">
            <a:avLst>
              <a:gd name="adj" fmla="val 16827"/>
            </a:avLst>
          </a:prstGeom>
          <a:blipFill>
            <a:blip r:embed="rId3"/>
          </a:blip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Physical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Cultural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Caption…</a:t>
            </a:r>
          </a:p>
        </p:txBody>
      </p:sp>
      <p:sp>
        <p:nvSpPr>
          <p:cNvPr id="192" name="Shape 192"/>
          <p:cNvSpPr/>
          <p:nvPr/>
        </p:nvSpPr>
        <p:spPr>
          <a:xfrm>
            <a:off x="7884080" y="8432166"/>
            <a:ext cx="372772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</a:rPr>
              <a:t>Northern Ireland</a:t>
            </a:r>
          </a:p>
        </p:txBody>
      </p:sp>
    </p:spTree>
  </p:cSld>
  <p:clrMapOvr>
    <a:masterClrMapping/>
  </p:clrMapOvr>
  <p:transition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0048" y="671323"/>
            <a:ext cx="10324771" cy="774992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95" name="Shape 195"/>
          <p:cNvSpPr/>
          <p:nvPr/>
        </p:nvSpPr>
        <p:spPr>
          <a:xfrm>
            <a:off x="5211327" y="7031336"/>
            <a:ext cx="2582146" cy="2096638"/>
          </a:xfrm>
          <a:prstGeom prst="roundRect">
            <a:avLst>
              <a:gd name="adj" fmla="val 16827"/>
            </a:avLst>
          </a:prstGeom>
          <a:blipFill>
            <a:blip r:embed="rId3"/>
          </a:blip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Physical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Cultural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Caption…</a:t>
            </a:r>
          </a:p>
        </p:txBody>
      </p:sp>
      <p:sp>
        <p:nvSpPr>
          <p:cNvPr id="196" name="Shape 196"/>
          <p:cNvSpPr/>
          <p:nvPr/>
        </p:nvSpPr>
        <p:spPr>
          <a:xfrm>
            <a:off x="7884080" y="8432166"/>
            <a:ext cx="372772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</a:rPr>
              <a:t>Peru</a:t>
            </a:r>
          </a:p>
        </p:txBody>
      </p:sp>
    </p:spTree>
  </p:cSld>
  <p:clrMapOvr>
    <a:masterClrMapping/>
  </p:clrMapOvr>
  <p:transition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0048" y="671323"/>
            <a:ext cx="10324771" cy="774992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99" name="Shape 199"/>
          <p:cNvSpPr/>
          <p:nvPr/>
        </p:nvSpPr>
        <p:spPr>
          <a:xfrm>
            <a:off x="5211327" y="7031336"/>
            <a:ext cx="2582146" cy="2096638"/>
          </a:xfrm>
          <a:prstGeom prst="roundRect">
            <a:avLst>
              <a:gd name="adj" fmla="val 16827"/>
            </a:avLst>
          </a:prstGeom>
          <a:blipFill>
            <a:blip r:embed="rId3"/>
          </a:blip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Physical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Cultural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Caption…</a:t>
            </a:r>
          </a:p>
        </p:txBody>
      </p:sp>
      <p:sp>
        <p:nvSpPr>
          <p:cNvPr id="200" name="Shape 200"/>
          <p:cNvSpPr/>
          <p:nvPr/>
        </p:nvSpPr>
        <p:spPr>
          <a:xfrm>
            <a:off x="7884080" y="8432166"/>
            <a:ext cx="372772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</a:rPr>
              <a:t>Peru</a:t>
            </a:r>
          </a:p>
        </p:txBody>
      </p:sp>
    </p:spTree>
  </p:cSld>
  <p:clrMapOvr>
    <a:masterClrMapping/>
  </p:clrMapOvr>
  <p:transition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0048" y="671323"/>
            <a:ext cx="10324771" cy="774992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03" name="Shape 203"/>
          <p:cNvSpPr/>
          <p:nvPr/>
        </p:nvSpPr>
        <p:spPr>
          <a:xfrm>
            <a:off x="5211327" y="7031336"/>
            <a:ext cx="2582146" cy="2096638"/>
          </a:xfrm>
          <a:prstGeom prst="roundRect">
            <a:avLst>
              <a:gd name="adj" fmla="val 16827"/>
            </a:avLst>
          </a:prstGeom>
          <a:blipFill>
            <a:blip r:embed="rId3"/>
          </a:blip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Physical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Cultural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Caption…</a:t>
            </a:r>
          </a:p>
        </p:txBody>
      </p:sp>
      <p:sp>
        <p:nvSpPr>
          <p:cNvPr id="204" name="Shape 204"/>
          <p:cNvSpPr/>
          <p:nvPr/>
        </p:nvSpPr>
        <p:spPr>
          <a:xfrm>
            <a:off x="7884080" y="8432166"/>
            <a:ext cx="372772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</a:rPr>
              <a:t>Peru</a:t>
            </a:r>
          </a:p>
        </p:txBody>
      </p:sp>
    </p:spTree>
  </p:cSld>
  <p:clrMapOvr>
    <a:masterClrMapping/>
  </p:clrMapOvr>
  <p:transition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0048" y="671323"/>
            <a:ext cx="10324772" cy="774992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07" name="Shape 207"/>
          <p:cNvSpPr/>
          <p:nvPr/>
        </p:nvSpPr>
        <p:spPr>
          <a:xfrm>
            <a:off x="5211327" y="7031336"/>
            <a:ext cx="2582146" cy="2096638"/>
          </a:xfrm>
          <a:prstGeom prst="roundRect">
            <a:avLst>
              <a:gd name="adj" fmla="val 16827"/>
            </a:avLst>
          </a:prstGeom>
          <a:blipFill>
            <a:blip r:embed="rId3"/>
          </a:blip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Physical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Cultural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Caption…</a:t>
            </a:r>
          </a:p>
        </p:txBody>
      </p:sp>
      <p:sp>
        <p:nvSpPr>
          <p:cNvPr id="208" name="Shape 208"/>
          <p:cNvSpPr/>
          <p:nvPr/>
        </p:nvSpPr>
        <p:spPr>
          <a:xfrm>
            <a:off x="7884080" y="8432166"/>
            <a:ext cx="372772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</a:rPr>
              <a:t>Peru</a:t>
            </a:r>
          </a:p>
        </p:txBody>
      </p:sp>
    </p:spTree>
  </p:cSld>
  <p:clrMapOvr>
    <a:masterClrMapping/>
  </p:clrMapOvr>
  <p:transition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0048" y="671323"/>
            <a:ext cx="10324772" cy="774992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11" name="Shape 211"/>
          <p:cNvSpPr/>
          <p:nvPr/>
        </p:nvSpPr>
        <p:spPr>
          <a:xfrm>
            <a:off x="5211327" y="7031336"/>
            <a:ext cx="2582146" cy="2096638"/>
          </a:xfrm>
          <a:prstGeom prst="roundRect">
            <a:avLst>
              <a:gd name="adj" fmla="val 16827"/>
            </a:avLst>
          </a:prstGeom>
          <a:blipFill>
            <a:blip r:embed="rId3"/>
          </a:blip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Physical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Cultural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Caption…</a:t>
            </a:r>
          </a:p>
        </p:txBody>
      </p:sp>
      <p:sp>
        <p:nvSpPr>
          <p:cNvPr id="212" name="Shape 212"/>
          <p:cNvSpPr/>
          <p:nvPr/>
        </p:nvSpPr>
        <p:spPr>
          <a:xfrm>
            <a:off x="7884080" y="8432166"/>
            <a:ext cx="372772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</a:rPr>
              <a:t>Peru</a:t>
            </a:r>
          </a:p>
        </p:txBody>
      </p:sp>
    </p:spTree>
  </p:cSld>
  <p:clrMapOvr>
    <a:masterClrMapping/>
  </p:clrMapOvr>
  <p:transition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0048" y="671323"/>
            <a:ext cx="10324771" cy="774992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15" name="Shape 215"/>
          <p:cNvSpPr/>
          <p:nvPr/>
        </p:nvSpPr>
        <p:spPr>
          <a:xfrm>
            <a:off x="5211327" y="7031336"/>
            <a:ext cx="2582146" cy="2096638"/>
          </a:xfrm>
          <a:prstGeom prst="roundRect">
            <a:avLst>
              <a:gd name="adj" fmla="val 16827"/>
            </a:avLst>
          </a:prstGeom>
          <a:blipFill>
            <a:blip r:embed="rId3"/>
          </a:blip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Physical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Cultural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Caption…</a:t>
            </a:r>
          </a:p>
        </p:txBody>
      </p:sp>
      <p:sp>
        <p:nvSpPr>
          <p:cNvPr id="216" name="Shape 216"/>
          <p:cNvSpPr/>
          <p:nvPr/>
        </p:nvSpPr>
        <p:spPr>
          <a:xfrm>
            <a:off x="7884080" y="8432166"/>
            <a:ext cx="372772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</a:rPr>
              <a:t>Peru</a:t>
            </a:r>
          </a:p>
        </p:txBody>
      </p:sp>
    </p:spTree>
  </p:cSld>
  <p:clrMapOvr>
    <a:masterClrMapping/>
  </p:clrMapOvr>
  <p:transition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0048" y="671323"/>
            <a:ext cx="10324772" cy="774992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19" name="Shape 219"/>
          <p:cNvSpPr/>
          <p:nvPr/>
        </p:nvSpPr>
        <p:spPr>
          <a:xfrm>
            <a:off x="5211327" y="7031336"/>
            <a:ext cx="2582146" cy="2096638"/>
          </a:xfrm>
          <a:prstGeom prst="roundRect">
            <a:avLst>
              <a:gd name="adj" fmla="val 16827"/>
            </a:avLst>
          </a:prstGeom>
          <a:blipFill>
            <a:blip r:embed="rId3"/>
          </a:blip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Physical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Cultural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Caption…</a:t>
            </a:r>
          </a:p>
        </p:txBody>
      </p:sp>
      <p:sp>
        <p:nvSpPr>
          <p:cNvPr id="220" name="Shape 220"/>
          <p:cNvSpPr/>
          <p:nvPr/>
        </p:nvSpPr>
        <p:spPr>
          <a:xfrm>
            <a:off x="7884080" y="8432166"/>
            <a:ext cx="372772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</a:rPr>
              <a:t>Peru</a:t>
            </a:r>
          </a:p>
        </p:txBody>
      </p:sp>
    </p:spTree>
  </p:cSld>
  <p:clrMapOvr>
    <a:masterClrMapping/>
  </p:clrMapOvr>
  <p:transition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0048" y="671323"/>
            <a:ext cx="10324771" cy="774992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23" name="Shape 223"/>
          <p:cNvSpPr/>
          <p:nvPr/>
        </p:nvSpPr>
        <p:spPr>
          <a:xfrm>
            <a:off x="5211327" y="7031336"/>
            <a:ext cx="2582146" cy="2096638"/>
          </a:xfrm>
          <a:prstGeom prst="roundRect">
            <a:avLst>
              <a:gd name="adj" fmla="val 16827"/>
            </a:avLst>
          </a:prstGeom>
          <a:blipFill>
            <a:blip r:embed="rId3"/>
          </a:blip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Physical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Cultural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Caption…</a:t>
            </a:r>
          </a:p>
        </p:txBody>
      </p:sp>
      <p:sp>
        <p:nvSpPr>
          <p:cNvPr id="224" name="Shape 224"/>
          <p:cNvSpPr/>
          <p:nvPr/>
        </p:nvSpPr>
        <p:spPr>
          <a:xfrm>
            <a:off x="7884080" y="8432166"/>
            <a:ext cx="372772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</a:rPr>
              <a:t>Peru</a:t>
            </a:r>
          </a:p>
        </p:txBody>
      </p:sp>
    </p:spTree>
  </p:cSld>
  <p:clrMapOvr>
    <a:masterClrMapping/>
  </p:clrMapOvr>
  <p:transition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0048" y="671323"/>
            <a:ext cx="10324771" cy="774992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27" name="Shape 227"/>
          <p:cNvSpPr/>
          <p:nvPr/>
        </p:nvSpPr>
        <p:spPr>
          <a:xfrm>
            <a:off x="5211327" y="7031336"/>
            <a:ext cx="2582146" cy="2096638"/>
          </a:xfrm>
          <a:prstGeom prst="roundRect">
            <a:avLst>
              <a:gd name="adj" fmla="val 16827"/>
            </a:avLst>
          </a:prstGeom>
          <a:blipFill>
            <a:blip r:embed="rId3"/>
          </a:blip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Physical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Cultural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Caption…</a:t>
            </a:r>
          </a:p>
        </p:txBody>
      </p:sp>
      <p:sp>
        <p:nvSpPr>
          <p:cNvPr id="228" name="Shape 228"/>
          <p:cNvSpPr/>
          <p:nvPr/>
        </p:nvSpPr>
        <p:spPr>
          <a:xfrm>
            <a:off x="7884080" y="8432166"/>
            <a:ext cx="372772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</a:rPr>
              <a:t>Peru</a:t>
            </a:r>
          </a:p>
        </p:txBody>
      </p:sp>
      <p:sp>
        <p:nvSpPr>
          <p:cNvPr id="229" name="Shape 229"/>
          <p:cNvSpPr/>
          <p:nvPr/>
        </p:nvSpPr>
        <p:spPr>
          <a:xfrm>
            <a:off x="97478" y="6790243"/>
            <a:ext cx="372772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</a:rPr>
              <a:t>Salt</a:t>
            </a:r>
          </a:p>
        </p:txBody>
      </p:sp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0048" y="671323"/>
            <a:ext cx="10324772" cy="774992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48" name="Shape 48"/>
          <p:cNvSpPr/>
          <p:nvPr/>
        </p:nvSpPr>
        <p:spPr>
          <a:xfrm>
            <a:off x="5211327" y="7031336"/>
            <a:ext cx="2582146" cy="2096638"/>
          </a:xfrm>
          <a:prstGeom prst="roundRect">
            <a:avLst>
              <a:gd name="adj" fmla="val 16827"/>
            </a:avLst>
          </a:prstGeom>
          <a:blipFill>
            <a:blip r:embed="rId3"/>
          </a:blip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Physical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Cultural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Caption…</a:t>
            </a:r>
          </a:p>
        </p:txBody>
      </p:sp>
      <p:sp>
        <p:nvSpPr>
          <p:cNvPr id="49" name="Shape 49"/>
          <p:cNvSpPr/>
          <p:nvPr/>
        </p:nvSpPr>
        <p:spPr>
          <a:xfrm>
            <a:off x="8149349" y="8432166"/>
            <a:ext cx="34497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</a:rPr>
              <a:t>Ireland</a:t>
            </a:r>
          </a:p>
        </p:txBody>
      </p:sp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0048" y="671323"/>
            <a:ext cx="10324772" cy="774992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52" name="Shape 52"/>
          <p:cNvSpPr/>
          <p:nvPr/>
        </p:nvSpPr>
        <p:spPr>
          <a:xfrm>
            <a:off x="5211327" y="7031336"/>
            <a:ext cx="2582146" cy="2096638"/>
          </a:xfrm>
          <a:prstGeom prst="roundRect">
            <a:avLst>
              <a:gd name="adj" fmla="val 16827"/>
            </a:avLst>
          </a:prstGeom>
          <a:blipFill>
            <a:blip r:embed="rId3"/>
          </a:blip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Physical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Cultural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Caption…</a:t>
            </a:r>
          </a:p>
        </p:txBody>
      </p:sp>
      <p:sp>
        <p:nvSpPr>
          <p:cNvPr id="53" name="Shape 53"/>
          <p:cNvSpPr/>
          <p:nvPr/>
        </p:nvSpPr>
        <p:spPr>
          <a:xfrm>
            <a:off x="8149349" y="8432166"/>
            <a:ext cx="34497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</a:rPr>
              <a:t>Barcelona, Spain</a:t>
            </a:r>
          </a:p>
        </p:txBody>
      </p:sp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0048" y="671323"/>
            <a:ext cx="10324771" cy="774992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56" name="Shape 56"/>
          <p:cNvSpPr/>
          <p:nvPr/>
        </p:nvSpPr>
        <p:spPr>
          <a:xfrm>
            <a:off x="5211327" y="7031336"/>
            <a:ext cx="2582146" cy="2096638"/>
          </a:xfrm>
          <a:prstGeom prst="roundRect">
            <a:avLst>
              <a:gd name="adj" fmla="val 16827"/>
            </a:avLst>
          </a:prstGeom>
          <a:blipFill>
            <a:blip r:embed="rId3"/>
          </a:blip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Physical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Cultural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Caption…</a:t>
            </a:r>
          </a:p>
        </p:txBody>
      </p:sp>
      <p:sp>
        <p:nvSpPr>
          <p:cNvPr id="57" name="Shape 57"/>
          <p:cNvSpPr/>
          <p:nvPr/>
        </p:nvSpPr>
        <p:spPr>
          <a:xfrm>
            <a:off x="8149349" y="8432166"/>
            <a:ext cx="34497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</a:rPr>
              <a:t>Paris, France</a:t>
            </a:r>
          </a:p>
        </p:txBody>
      </p:sp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0048" y="671323"/>
            <a:ext cx="10324772" cy="774992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60" name="Shape 60"/>
          <p:cNvSpPr/>
          <p:nvPr/>
        </p:nvSpPr>
        <p:spPr>
          <a:xfrm>
            <a:off x="5211327" y="7031336"/>
            <a:ext cx="2582146" cy="2096638"/>
          </a:xfrm>
          <a:prstGeom prst="roundRect">
            <a:avLst>
              <a:gd name="adj" fmla="val 16827"/>
            </a:avLst>
          </a:prstGeom>
          <a:blipFill>
            <a:blip r:embed="rId3"/>
          </a:blip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Physical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Cultural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Caption…</a:t>
            </a:r>
          </a:p>
        </p:txBody>
      </p:sp>
      <p:sp>
        <p:nvSpPr>
          <p:cNvPr id="61" name="Shape 61"/>
          <p:cNvSpPr/>
          <p:nvPr/>
        </p:nvSpPr>
        <p:spPr>
          <a:xfrm>
            <a:off x="8149349" y="8432166"/>
            <a:ext cx="34497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</a:rPr>
              <a:t>Spain</a:t>
            </a:r>
          </a:p>
        </p:txBody>
      </p:sp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0048" y="671323"/>
            <a:ext cx="10324771" cy="774992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64" name="Shape 64"/>
          <p:cNvSpPr/>
          <p:nvPr/>
        </p:nvSpPr>
        <p:spPr>
          <a:xfrm>
            <a:off x="5211327" y="7031336"/>
            <a:ext cx="2582146" cy="2096638"/>
          </a:xfrm>
          <a:prstGeom prst="roundRect">
            <a:avLst>
              <a:gd name="adj" fmla="val 16827"/>
            </a:avLst>
          </a:prstGeom>
          <a:blipFill>
            <a:blip r:embed="rId3"/>
          </a:blip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Physical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Cultural</a:t>
            </a:r>
            <a:endParaRPr b="1" sz="3600">
              <a:solidFill>
                <a:srgbClr val="FFFFFF"/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Caption…</a:t>
            </a:r>
          </a:p>
        </p:txBody>
      </p:sp>
      <p:sp>
        <p:nvSpPr>
          <p:cNvPr id="65" name="Shape 65"/>
          <p:cNvSpPr/>
          <p:nvPr/>
        </p:nvSpPr>
        <p:spPr>
          <a:xfrm>
            <a:off x="8149349" y="8432166"/>
            <a:ext cx="34497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b="1"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</a:rPr>
              <a:t>Knoxville, TN</a:t>
            </a:r>
          </a:p>
        </p:txBody>
      </p:sp>
    </p:spTree>
  </p:cSld>
  <p:clrMapOvr>
    <a:masterClrMapping/>
  </p:clrMapOvr>
  <p:transition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Renaissance">
  <a:themeElements>
    <a:clrScheme name="Renaissance">
      <a:dk1>
        <a:srgbClr val="625B48"/>
      </a:dk1>
      <a:lt1>
        <a:srgbClr val="1A2C62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959A4C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Renaissance">
  <a:themeElements>
    <a:clrScheme name="Renaissance">
      <a:dk1>
        <a:srgbClr val="000000"/>
      </a:dk1>
      <a:lt1>
        <a:srgbClr val="FFFFFF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959A4C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