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x="13004800" cy="9753600"/>
  <p:notesSz cx="6858000" cy="9144000"/>
  <p:defaultTextStyle>
    <a:lvl1pPr algn="ctr" defTabSz="584200">
      <a:defRPr sz="3600">
        <a:latin typeface="+mn-lt"/>
        <a:ea typeface="+mn-ea"/>
        <a:cs typeface="+mn-cs"/>
        <a:sym typeface="Helvetica Neue Light"/>
      </a:defRPr>
    </a:lvl1pPr>
    <a:lvl2pPr indent="228600" algn="ctr" defTabSz="584200">
      <a:defRPr sz="3600">
        <a:latin typeface="+mn-lt"/>
        <a:ea typeface="+mn-ea"/>
        <a:cs typeface="+mn-cs"/>
        <a:sym typeface="Helvetica Neue Light"/>
      </a:defRPr>
    </a:lvl2pPr>
    <a:lvl3pPr indent="457200" algn="ctr" defTabSz="584200">
      <a:defRPr sz="3600">
        <a:latin typeface="+mn-lt"/>
        <a:ea typeface="+mn-ea"/>
        <a:cs typeface="+mn-cs"/>
        <a:sym typeface="Helvetica Neue Light"/>
      </a:defRPr>
    </a:lvl3pPr>
    <a:lvl4pPr indent="685800" algn="ctr" defTabSz="584200">
      <a:defRPr sz="3600">
        <a:latin typeface="+mn-lt"/>
        <a:ea typeface="+mn-ea"/>
        <a:cs typeface="+mn-cs"/>
        <a:sym typeface="Helvetica Neue Light"/>
      </a:defRPr>
    </a:lvl4pPr>
    <a:lvl5pPr indent="914400" algn="ctr" defTabSz="584200">
      <a:defRPr sz="3600">
        <a:latin typeface="+mn-lt"/>
        <a:ea typeface="+mn-ea"/>
        <a:cs typeface="+mn-cs"/>
        <a:sym typeface="Helvetica Neue Light"/>
      </a:defRPr>
    </a:lvl5pPr>
    <a:lvl6pPr indent="1143000" algn="ctr" defTabSz="584200">
      <a:defRPr sz="3600">
        <a:latin typeface="+mn-lt"/>
        <a:ea typeface="+mn-ea"/>
        <a:cs typeface="+mn-cs"/>
        <a:sym typeface="Helvetica Neue Light"/>
      </a:defRPr>
    </a:lvl6pPr>
    <a:lvl7pPr indent="1371600" algn="ctr" defTabSz="584200">
      <a:defRPr sz="3600">
        <a:latin typeface="+mn-lt"/>
        <a:ea typeface="+mn-ea"/>
        <a:cs typeface="+mn-cs"/>
        <a:sym typeface="Helvetica Neue Light"/>
      </a:defRPr>
    </a:lvl7pPr>
    <a:lvl8pPr indent="1600200" algn="ctr" defTabSz="584200">
      <a:defRPr sz="3600">
        <a:latin typeface="+mn-lt"/>
        <a:ea typeface="+mn-ea"/>
        <a:cs typeface="+mn-cs"/>
        <a:sym typeface="Helvetica Neue Light"/>
      </a:defRPr>
    </a:lvl8pPr>
    <a:lvl9pPr indent="1828800" algn="ctr" defTabSz="584200">
      <a:defRPr sz="3600">
        <a:latin typeface="+mn-lt"/>
        <a:ea typeface="+mn-ea"/>
        <a:cs typeface="+mn-cs"/>
        <a:sym typeface="Helvetica Neue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C4C6C6"/>
              </a:solidFill>
              <a:prstDash val="solid"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9E8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25D6B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8FA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728F"/>
              </a:solidFill>
              <a:prstDash val="solid"/>
              <a:miter lim="400000"/>
            </a:ln>
          </a:top>
          <a:bottom>
            <a:ln w="12700" cap="flat">
              <a:solidFill>
                <a:srgbClr val="4F728F"/>
              </a:solidFill>
              <a:prstDash val="solid"/>
              <a:miter lim="400000"/>
            </a:ln>
          </a:bottom>
          <a:insideH>
            <a:ln w="12700" cap="flat">
              <a:solidFill>
                <a:srgbClr val="4F728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4DADF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38EB0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73D59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3C3C1D"/>
              </a:solidFill>
              <a:prstDash val="solid"/>
              <a:miter lim="400000"/>
            </a:ln>
          </a:left>
          <a:right>
            <a:ln w="12700" cap="flat">
              <a:solidFill>
                <a:srgbClr val="A9A584"/>
              </a:solidFill>
              <a:prstDash val="solid"/>
              <a:miter lim="400000"/>
            </a:ln>
          </a:right>
          <a:top>
            <a:ln w="12700" cap="flat">
              <a:solidFill>
                <a:srgbClr val="A9A584"/>
              </a:solidFill>
              <a:prstDash val="solid"/>
              <a:miter lim="400000"/>
            </a:ln>
          </a:top>
          <a:bottom>
            <a:ln w="12700" cap="flat">
              <a:solidFill>
                <a:srgbClr val="A9A584"/>
              </a:solidFill>
              <a:prstDash val="solid"/>
              <a:miter lim="400000"/>
            </a:ln>
          </a:bottom>
          <a:insideH>
            <a:ln w="12700" cap="flat">
              <a:solidFill>
                <a:srgbClr val="A9A584"/>
              </a:solidFill>
              <a:prstDash val="solid"/>
              <a:miter lim="400000"/>
            </a:ln>
          </a:insideH>
          <a:insideV>
            <a:ln w="12700" cap="flat">
              <a:solidFill>
                <a:srgbClr val="A9A584"/>
              </a:solidFill>
              <a:prstDash val="solid"/>
              <a:miter lim="400000"/>
            </a:ln>
          </a:insideV>
        </a:tcBdr>
        <a:fill>
          <a:solidFill>
            <a:srgbClr val="CFCDBB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C6C6C6"/>
              </a:solidFill>
              <a:prstDash val="solid"/>
              <a:miter lim="400000"/>
            </a:ln>
          </a:left>
          <a:right>
            <a:ln w="12700" cap="flat">
              <a:solidFill>
                <a:srgbClr val="C6C6C6"/>
              </a:solidFill>
              <a:prstDash val="solid"/>
              <a:miter lim="400000"/>
            </a:ln>
          </a:right>
          <a:top>
            <a:ln w="12700" cap="flat">
              <a:solidFill>
                <a:srgbClr val="656839"/>
              </a:solidFill>
              <a:prstDash val="solid"/>
              <a:miter lim="400000"/>
            </a:ln>
          </a:top>
          <a:bottom>
            <a:ln w="12700" cap="flat">
              <a:solidFill>
                <a:srgbClr val="3C3C1D"/>
              </a:solidFill>
              <a:prstDash val="solid"/>
              <a:miter lim="400000"/>
            </a:ln>
          </a:bottom>
          <a:insideH>
            <a:ln w="12700" cap="flat">
              <a:solidFill>
                <a:srgbClr val="C6C6C6"/>
              </a:solidFill>
              <a:prstDash val="solid"/>
              <a:miter lim="400000"/>
            </a:ln>
          </a:insideH>
          <a:insideV>
            <a:ln w="12700" cap="flat">
              <a:solidFill>
                <a:srgbClr val="C6C6C6"/>
              </a:solidFill>
              <a:prstDash val="solid"/>
              <a:miter lim="400000"/>
            </a:ln>
          </a:insideV>
        </a:tcBdr>
        <a:fill>
          <a:solidFill>
            <a:srgbClr val="E8E9E8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9A584"/>
              </a:solidFill>
              <a:prstDash val="solid"/>
              <a:miter lim="400000"/>
            </a:ln>
          </a:left>
          <a:right>
            <a:ln w="12700" cap="flat">
              <a:solidFill>
                <a:srgbClr val="A9A584"/>
              </a:solidFill>
              <a:prstDash val="solid"/>
              <a:miter lim="400000"/>
            </a:ln>
          </a:right>
          <a:top>
            <a:ln w="12700" cap="flat">
              <a:solidFill>
                <a:srgbClr val="3C3C1D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AAA485"/>
              </a:solidFill>
              <a:prstDash val="solid"/>
              <a:miter lim="400000"/>
            </a:ln>
          </a:insideH>
          <a:insideV>
            <a:ln w="12700" cap="flat">
              <a:solidFill>
                <a:srgbClr val="A9A584"/>
              </a:solidFill>
              <a:prstDash val="solid"/>
              <a:miter lim="400000"/>
            </a:ln>
          </a:insideV>
        </a:tcBdr>
        <a:fill>
          <a:solidFill>
            <a:srgbClr val="656839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wholeTbl>
    <a:band2H>
      <a:tcTxStyle b="def" i="def"/>
      <a:tcStyle>
        <a:tcBdr/>
        <a:fill>
          <a:solidFill>
            <a:srgbClr val="E4E4E0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515151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D7766"/>
              </a:solidFill>
              <a:prstDash val="solid"/>
              <a:miter lim="400000"/>
            </a:ln>
          </a:top>
          <a:bottom>
            <a:ln w="12700" cap="flat">
              <a:solidFill>
                <a:srgbClr val="7D7766"/>
              </a:solidFill>
              <a:prstDash val="solid"/>
              <a:miter lim="400000"/>
            </a:ln>
          </a:bottom>
          <a:insideH>
            <a:ln w="12700" cap="flat">
              <a:solidFill>
                <a:srgbClr val="7D77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F8B7E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515151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15151"/>
              </a:solidFill>
              <a:prstDash val="solid"/>
              <a:miter lim="400000"/>
            </a:ln>
          </a:top>
          <a:bottom>
            <a:ln w="25400" cap="flat">
              <a:solidFill>
                <a:srgbClr val="A9A58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E5A4C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solidFill>
                <a:srgbClr val="747474"/>
              </a:solidFill>
              <a:prstDash val="solid"/>
              <a:miter lim="400000"/>
            </a:ln>
          </a:insideH>
          <a:insideV>
            <a:ln w="12700" cap="flat">
              <a:solidFill>
                <a:srgbClr val="74747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777777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2D2D2">
              <a:alpha val="30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C9C9C9"/>
              </a:solidFill>
              <a:prstDash val="solid"/>
              <a:miter lim="400000"/>
            </a:ln>
          </a:top>
          <a:bottom>
            <a:ln w="12700" cap="flat">
              <a:solidFill>
                <a:srgbClr val="C9C9C9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43" name="Shape 4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/>
          <p:nvPr/>
        </p:nvSpPr>
        <p:spPr>
          <a:xfrm>
            <a:off x="571500" y="4749800"/>
            <a:ext cx="11868094" cy="129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" name="Shape 7"/>
          <p:cNvSpPr/>
          <p:nvPr>
            <p:ph type="title"/>
          </p:nvPr>
        </p:nvSpPr>
        <p:spPr>
          <a:xfrm>
            <a:off x="571500" y="1320800"/>
            <a:ext cx="11861800" cy="3175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8" name="Shape 8"/>
          <p:cNvSpPr/>
          <p:nvPr>
            <p:ph type="body" idx="1"/>
          </p:nvPr>
        </p:nvSpPr>
        <p:spPr>
          <a:xfrm>
            <a:off x="571500" y="5016500"/>
            <a:ext cx="11861800" cy="1016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  <a:endParaRPr sz="2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  <a:endParaRPr sz="2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  <a:endParaRPr sz="2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  <a:endParaRPr sz="2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>
            <a:off x="647700" y="1968500"/>
            <a:ext cx="11709400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9" name="Shape 39"/>
          <p:cNvSpPr/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>
            <p:ph type="title"/>
          </p:nvPr>
        </p:nvSpPr>
        <p:spPr>
          <a:xfrm>
            <a:off x="571500" y="3708400"/>
            <a:ext cx="11861800" cy="233680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 rot="5400000">
            <a:off x="6832536" y="8686863"/>
            <a:ext cx="1422529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1" name="Shape 11"/>
          <p:cNvSpPr/>
          <p:nvPr>
            <p:ph type="title"/>
          </p:nvPr>
        </p:nvSpPr>
        <p:spPr>
          <a:xfrm>
            <a:off x="1409700" y="7785100"/>
            <a:ext cx="5791200" cy="1701800"/>
          </a:xfrm>
          <a:prstGeom prst="rect">
            <a:avLst/>
          </a:prstGeom>
        </p:spPr>
        <p:txBody>
          <a:bodyPr anchor="ctr"/>
          <a:lstStyle>
            <a:lvl1pPr algn="r"/>
          </a:lstStyle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12" name="Shape 12"/>
          <p:cNvSpPr/>
          <p:nvPr>
            <p:ph type="body" idx="1"/>
          </p:nvPr>
        </p:nvSpPr>
        <p:spPr>
          <a:xfrm>
            <a:off x="7848600" y="8470900"/>
            <a:ext cx="4953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  <a:endParaRPr sz="2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  <a:endParaRPr sz="2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  <a:endParaRPr sz="2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  <a:endParaRPr sz="2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>
            <p:ph type="title"/>
          </p:nvPr>
        </p:nvSpPr>
        <p:spPr>
          <a:xfrm>
            <a:off x="571500" y="3289300"/>
            <a:ext cx="11861800" cy="3175000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>
            <a:off x="571500" y="4864100"/>
            <a:ext cx="5334476" cy="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7" name="Shape 17"/>
          <p:cNvSpPr/>
          <p:nvPr>
            <p:ph type="title"/>
          </p:nvPr>
        </p:nvSpPr>
        <p:spPr>
          <a:xfrm>
            <a:off x="571500" y="1435100"/>
            <a:ext cx="5334000" cy="3175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18" name="Shape 18"/>
          <p:cNvSpPr/>
          <p:nvPr>
            <p:ph type="body" idx="1"/>
          </p:nvPr>
        </p:nvSpPr>
        <p:spPr>
          <a:xfrm>
            <a:off x="571500" y="5130800"/>
            <a:ext cx="5334000" cy="3175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  <a:endParaRPr sz="2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  <a:endParaRPr sz="2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  <a:endParaRPr sz="2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  <a:endParaRPr sz="2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23" name="Shape 2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One</a:t>
            </a:r>
            <a:endParaRPr sz="3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Two</a:t>
            </a:r>
            <a:endParaRPr sz="3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Three</a:t>
            </a:r>
            <a:endParaRPr sz="3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Four</a:t>
            </a:r>
            <a:endParaRPr sz="3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/>
        </p:nvSpPr>
        <p:spPr>
          <a:xfrm>
            <a:off x="571500" y="1968500"/>
            <a:ext cx="5073394" cy="133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6" name="Shape 26"/>
          <p:cNvSpPr/>
          <p:nvPr>
            <p:ph type="title"/>
          </p:nvPr>
        </p:nvSpPr>
        <p:spPr>
          <a:xfrm>
            <a:off x="571500" y="330200"/>
            <a:ext cx="5080000" cy="1397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27" name="Shape 27"/>
          <p:cNvSpPr/>
          <p:nvPr>
            <p:ph type="body" idx="1"/>
          </p:nvPr>
        </p:nvSpPr>
        <p:spPr>
          <a:xfrm>
            <a:off x="571500" y="2222500"/>
            <a:ext cx="5080000" cy="6667500"/>
          </a:xfrm>
          <a:prstGeom prst="rect">
            <a:avLst/>
          </a:prstGeom>
        </p:spPr>
        <p:txBody>
          <a:bodyPr/>
          <a:lstStyle>
            <a:lvl1pPr marL="330200" indent="-330200">
              <a:spcBef>
                <a:spcPts val="3000"/>
              </a:spcBef>
              <a:buFontTx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60400" indent="-330200">
              <a:spcBef>
                <a:spcPts val="3000"/>
              </a:spcBef>
              <a:buFontTx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90600" indent="-330200">
              <a:spcBef>
                <a:spcPts val="3000"/>
              </a:spcBef>
              <a:buFontTx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20800" indent="-330200">
              <a:spcBef>
                <a:spcPts val="3000"/>
              </a:spcBef>
              <a:buFontTx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651000" indent="-330200">
              <a:spcBef>
                <a:spcPts val="3000"/>
              </a:spcBef>
              <a:buFontTx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  <a:endParaRPr sz="2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  <a:endParaRPr sz="2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  <a:endParaRPr sz="2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  <a:endParaRPr sz="2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body" idx="1"/>
          </p:nvPr>
        </p:nvSpPr>
        <p:spPr>
          <a:xfrm>
            <a:off x="889000" y="889000"/>
            <a:ext cx="11214100" cy="79629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One</a:t>
            </a:r>
            <a:endParaRPr sz="3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Two</a:t>
            </a:r>
            <a:endParaRPr sz="3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Three</a:t>
            </a:r>
            <a:endParaRPr sz="3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Four</a:t>
            </a:r>
            <a:endParaRPr sz="3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/>
        </p:nvSpPr>
        <p:spPr>
          <a:xfrm>
            <a:off x="9055098" y="508000"/>
            <a:ext cx="128" cy="7975631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2" name="Shape 32"/>
          <p:cNvSpPr/>
          <p:nvPr/>
        </p:nvSpPr>
        <p:spPr>
          <a:xfrm>
            <a:off x="9055096" y="4464050"/>
            <a:ext cx="3448503" cy="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3" name="Shape 33"/>
          <p:cNvSpPr/>
          <p:nvPr>
            <p:ph type="body" idx="1"/>
          </p:nvPr>
        </p:nvSpPr>
        <p:spPr>
          <a:xfrm>
            <a:off x="520700" y="8661400"/>
            <a:ext cx="8369300" cy="939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  <a:endParaRPr sz="2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  <a:endParaRPr sz="2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  <a:endParaRPr sz="2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  <a:endParaRPr sz="2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571500" y="1968500"/>
            <a:ext cx="11868106" cy="129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" name="Shape 3"/>
          <p:cNvSpPr/>
          <p:nvPr>
            <p:ph type="title"/>
          </p:nvPr>
        </p:nvSpPr>
        <p:spPr>
          <a:xfrm>
            <a:off x="571500" y="330200"/>
            <a:ext cx="11861800" cy="139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normAutofit fontScale="100000" lnSpcReduction="0"/>
          </a:bodyPr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4" name="Shape 4"/>
          <p:cNvSpPr/>
          <p:nvPr>
            <p:ph type="body" idx="1"/>
          </p:nvPr>
        </p:nvSpPr>
        <p:spPr>
          <a:xfrm>
            <a:off x="571500" y="2222500"/>
            <a:ext cx="11861800" cy="666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One</a:t>
            </a:r>
            <a:endParaRPr sz="3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Two</a:t>
            </a:r>
            <a:endParaRPr sz="3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Three</a:t>
            </a:r>
            <a:endParaRPr sz="3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Four</a:t>
            </a:r>
            <a:endParaRPr sz="3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ransition spd="med" advClick="1"/>
  <p:txStyles>
    <p:titleStyle>
      <a:lvl1pPr defTabSz="584200">
        <a:defRPr sz="4200">
          <a:latin typeface="+mn-lt"/>
          <a:ea typeface="+mn-ea"/>
          <a:cs typeface="+mn-cs"/>
          <a:sym typeface="Helvetica Neue Light"/>
        </a:defRPr>
      </a:lvl1pPr>
      <a:lvl2pPr indent="228600" defTabSz="584200">
        <a:defRPr sz="4200">
          <a:latin typeface="+mn-lt"/>
          <a:ea typeface="+mn-ea"/>
          <a:cs typeface="+mn-cs"/>
          <a:sym typeface="Helvetica Neue Light"/>
        </a:defRPr>
      </a:lvl2pPr>
      <a:lvl3pPr indent="457200" defTabSz="584200">
        <a:defRPr sz="4200">
          <a:latin typeface="+mn-lt"/>
          <a:ea typeface="+mn-ea"/>
          <a:cs typeface="+mn-cs"/>
          <a:sym typeface="Helvetica Neue Light"/>
        </a:defRPr>
      </a:lvl3pPr>
      <a:lvl4pPr indent="685800" defTabSz="584200">
        <a:defRPr sz="4200">
          <a:latin typeface="+mn-lt"/>
          <a:ea typeface="+mn-ea"/>
          <a:cs typeface="+mn-cs"/>
          <a:sym typeface="Helvetica Neue Light"/>
        </a:defRPr>
      </a:lvl4pPr>
      <a:lvl5pPr indent="914400" defTabSz="584200">
        <a:defRPr sz="4200">
          <a:latin typeface="+mn-lt"/>
          <a:ea typeface="+mn-ea"/>
          <a:cs typeface="+mn-cs"/>
          <a:sym typeface="Helvetica Neue Light"/>
        </a:defRPr>
      </a:lvl5pPr>
      <a:lvl6pPr indent="1143000" defTabSz="584200">
        <a:defRPr sz="4200">
          <a:latin typeface="+mn-lt"/>
          <a:ea typeface="+mn-ea"/>
          <a:cs typeface="+mn-cs"/>
          <a:sym typeface="Helvetica Neue Light"/>
        </a:defRPr>
      </a:lvl6pPr>
      <a:lvl7pPr indent="1371600" defTabSz="584200">
        <a:defRPr sz="4200">
          <a:latin typeface="+mn-lt"/>
          <a:ea typeface="+mn-ea"/>
          <a:cs typeface="+mn-cs"/>
          <a:sym typeface="Helvetica Neue Light"/>
        </a:defRPr>
      </a:lvl7pPr>
      <a:lvl8pPr indent="1600200" defTabSz="584200">
        <a:defRPr sz="4200">
          <a:latin typeface="+mn-lt"/>
          <a:ea typeface="+mn-ea"/>
          <a:cs typeface="+mn-cs"/>
          <a:sym typeface="Helvetica Neue Light"/>
        </a:defRPr>
      </a:lvl8pPr>
      <a:lvl9pPr indent="1828800" defTabSz="584200">
        <a:defRPr sz="4200">
          <a:latin typeface="+mn-lt"/>
          <a:ea typeface="+mn-ea"/>
          <a:cs typeface="+mn-cs"/>
          <a:sym typeface="Helvetica Neue Light"/>
        </a:defRPr>
      </a:lvl9pPr>
    </p:titleStyle>
    <p:bodyStyle>
      <a:lvl1pPr marL="4572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1pPr>
      <a:lvl2pPr marL="9144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2pPr>
      <a:lvl3pPr marL="13716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3pPr>
      <a:lvl4pPr marL="18288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4pPr>
      <a:lvl5pPr marL="22860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5pPr>
      <a:lvl6pPr marL="27432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6pPr>
      <a:lvl7pPr marL="32004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7pPr>
      <a:lvl8pPr marL="36576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8pPr>
      <a:lvl9pPr marL="41148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9pPr>
    </p:bodyStyle>
    <p:otherStyle>
      <a:lvl1pPr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1pPr>
      <a:lvl2pPr indent="2286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2pPr>
      <a:lvl3pPr indent="4572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3pPr>
      <a:lvl4pPr indent="6858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4pPr>
      <a:lvl5pPr indent="9144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5pPr>
      <a:lvl6pPr indent="11430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6pPr>
      <a:lvl7pPr indent="13716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7pPr>
      <a:lvl8pPr indent="16002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8pPr>
      <a:lvl9pPr indent="18288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"/>
          <p:cNvPicPr/>
          <p:nvPr/>
        </p:nvPicPr>
        <p:blipFill>
          <a:blip r:embed="rId2">
            <a:alphaModFix amt="15000"/>
            <a:extLst/>
          </a:blip>
          <a:stretch>
            <a:fillRect/>
          </a:stretch>
        </p:blipFill>
        <p:spPr>
          <a:xfrm>
            <a:off x="-1126595" y="-3186601"/>
            <a:ext cx="15430501" cy="16114102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  <p:sp>
        <p:nvSpPr>
          <p:cNvPr id="46" name="Shape 46"/>
          <p:cNvSpPr/>
          <p:nvPr>
            <p:ph type="title"/>
          </p:nvPr>
        </p:nvSpPr>
        <p:spPr>
          <a:xfrm>
            <a:off x="1663700" y="3708400"/>
            <a:ext cx="9842500" cy="23368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 lvl="0">
              <a:defRPr b="0" sz="1800"/>
            </a:pPr>
            <a:r>
              <a:rPr b="1" sz="4200"/>
              <a:t>Race &amp; Ethnicity Maps of U.S.A. Cities</a:t>
            </a:r>
          </a:p>
        </p:txBody>
      </p:sp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3700" y="558800"/>
            <a:ext cx="8026400" cy="8636000"/>
          </a:xfrm>
          <a:prstGeom prst="rect">
            <a:avLst/>
          </a:prstGeom>
          <a:effectLst>
            <a:outerShdw sx="100000" sy="100000" kx="0" ky="0" algn="b" rotWithShape="0" blurRad="38100" dist="12700" dir="5400000">
              <a:srgbClr val="000000">
                <a:alpha val="50000"/>
              </a:srgbClr>
            </a:outerShdw>
          </a:effectLst>
        </p:spPr>
      </p:pic>
      <p:sp>
        <p:nvSpPr>
          <p:cNvPr id="96" name="Shape 96"/>
          <p:cNvSpPr/>
          <p:nvPr/>
        </p:nvSpPr>
        <p:spPr>
          <a:xfrm>
            <a:off x="2616200" y="8356600"/>
            <a:ext cx="5422900" cy="330200"/>
          </a:xfrm>
          <a:prstGeom prst="rect">
            <a:avLst/>
          </a:prstGeom>
          <a:solidFill>
            <a:srgbClr val="21212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97" name="Shape 97"/>
          <p:cNvSpPr/>
          <p:nvPr/>
        </p:nvSpPr>
        <p:spPr>
          <a:xfrm>
            <a:off x="8750300" y="3429000"/>
            <a:ext cx="4051300" cy="289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 algn="l" defTabSz="457200">
              <a:defRPr sz="1800"/>
            </a:pPr>
            <a:r>
              <a:rPr sz="3600">
                <a:latin typeface="Verdana"/>
                <a:ea typeface="Verdana"/>
                <a:cs typeface="Verdana"/>
                <a:sym typeface="Verdana"/>
              </a:rPr>
              <a:t>Las Vegas</a:t>
            </a:r>
            <a:endParaRPr sz="3600">
              <a:latin typeface="Verdana"/>
              <a:ea typeface="Verdana"/>
              <a:cs typeface="Verdana"/>
              <a:sym typeface="Verdana"/>
            </a:endParaRPr>
          </a:p>
          <a:p>
            <a:pPr lvl="0" algn="l" defTabSz="457200">
              <a:defRPr sz="1800"/>
            </a:pPr>
            <a:r>
              <a:rPr sz="3600">
                <a:latin typeface="Verdana"/>
                <a:ea typeface="Verdana"/>
                <a:cs typeface="Verdana"/>
                <a:sym typeface="Verdana"/>
              </a:rPr>
              <a:t>Little Rock</a:t>
            </a:r>
            <a:endParaRPr sz="3600">
              <a:latin typeface="Verdana"/>
              <a:ea typeface="Verdana"/>
              <a:cs typeface="Verdana"/>
              <a:sym typeface="Verdana"/>
            </a:endParaRPr>
          </a:p>
          <a:p>
            <a:pPr lvl="0" algn="l" defTabSz="457200">
              <a:defRPr sz="1800"/>
            </a:pPr>
            <a:r>
              <a:rPr sz="3600">
                <a:latin typeface="Verdana"/>
                <a:ea typeface="Verdana"/>
                <a:cs typeface="Verdana"/>
                <a:sym typeface="Verdana"/>
              </a:rPr>
              <a:t>Miami</a:t>
            </a:r>
            <a:endParaRPr sz="3600">
              <a:latin typeface="Verdana"/>
              <a:ea typeface="Verdana"/>
              <a:cs typeface="Verdana"/>
              <a:sym typeface="Verdana"/>
            </a:endParaRPr>
          </a:p>
          <a:p>
            <a:pPr lvl="0" algn="l" defTabSz="457200">
              <a:defRPr sz="1800"/>
            </a:pPr>
            <a:r>
              <a:rPr sz="3600">
                <a:latin typeface="Verdana"/>
                <a:ea typeface="Verdana"/>
                <a:cs typeface="Verdana"/>
                <a:sym typeface="Verdana"/>
              </a:rPr>
              <a:t>Reno</a:t>
            </a:r>
            <a:endParaRPr sz="3600">
              <a:latin typeface="Verdana"/>
              <a:ea typeface="Verdana"/>
              <a:cs typeface="Verdana"/>
              <a:sym typeface="Verdana"/>
            </a:endParaRPr>
          </a:p>
          <a:p>
            <a:pPr lvl="0" algn="l" defTabSz="457200">
              <a:defRPr sz="1800"/>
            </a:pPr>
            <a:r>
              <a:rPr sz="3600">
                <a:latin typeface="Verdana"/>
                <a:ea typeface="Verdana"/>
                <a:cs typeface="Verdana"/>
                <a:sym typeface="Verdana"/>
              </a:rPr>
              <a:t>Sacramento</a:t>
            </a:r>
          </a:p>
        </p:txBody>
      </p:sp>
      <p:sp>
        <p:nvSpPr>
          <p:cNvPr id="98" name="Shape 98"/>
          <p:cNvSpPr/>
          <p:nvPr/>
        </p:nvSpPr>
        <p:spPr>
          <a:xfrm>
            <a:off x="8750300" y="3429000"/>
            <a:ext cx="2687613" cy="66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l" defTabSz="457200">
              <a:defRPr b="1">
                <a:solidFill>
                  <a:srgbClr val="B51A00"/>
                </a:solidFill>
                <a:effectLst>
                  <a:outerShdw sx="100000" sy="100000" kx="0" ky="0" algn="b" rotWithShape="0" blurRad="127000" dist="76200" dir="2700000">
                    <a:srgbClr val="000000">
                      <a:alpha val="75000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3600">
                <a:solidFill>
                  <a:srgbClr val="B51A00"/>
                </a:solidFill>
                <a:effectLst>
                  <a:outerShdw sx="100000" sy="100000" kx="0" ky="0" algn="b" rotWithShape="0" blurRad="127000" dist="76200" dir="2700000">
                    <a:srgbClr val="000000">
                      <a:alpha val="75000"/>
                    </a:srgbClr>
                  </a:outerShdw>
                </a:effectLst>
              </a:rPr>
              <a:t>Las Vegas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10" presetID="19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3700" y="546100"/>
            <a:ext cx="7962900" cy="8648700"/>
          </a:xfrm>
          <a:prstGeom prst="rect">
            <a:avLst/>
          </a:prstGeom>
          <a:effectLst>
            <a:outerShdw sx="100000" sy="100000" kx="0" ky="0" algn="b" rotWithShape="0" blurRad="38100" dist="12700" dir="5400000">
              <a:srgbClr val="000000">
                <a:alpha val="50000"/>
              </a:srgbClr>
            </a:outerShdw>
          </a:effectLst>
        </p:spPr>
      </p:pic>
      <p:sp>
        <p:nvSpPr>
          <p:cNvPr id="101" name="Shape 101"/>
          <p:cNvSpPr/>
          <p:nvPr/>
        </p:nvSpPr>
        <p:spPr>
          <a:xfrm>
            <a:off x="2590800" y="8331200"/>
            <a:ext cx="5422900" cy="330200"/>
          </a:xfrm>
          <a:prstGeom prst="rect">
            <a:avLst/>
          </a:prstGeom>
          <a:solidFill>
            <a:srgbClr val="21212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02" name="Shape 102"/>
          <p:cNvSpPr/>
          <p:nvPr/>
        </p:nvSpPr>
        <p:spPr>
          <a:xfrm>
            <a:off x="8483600" y="3429000"/>
            <a:ext cx="4927600" cy="289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 algn="l" defTabSz="457200">
              <a:defRPr sz="1800"/>
            </a:pPr>
            <a:r>
              <a:rPr sz="3600">
                <a:latin typeface="Verdana"/>
                <a:ea typeface="Verdana"/>
                <a:cs typeface="Verdana"/>
                <a:sym typeface="Verdana"/>
              </a:rPr>
              <a:t>Buffalo</a:t>
            </a:r>
            <a:endParaRPr sz="3600">
              <a:latin typeface="Verdana"/>
              <a:ea typeface="Verdana"/>
              <a:cs typeface="Verdana"/>
              <a:sym typeface="Verdana"/>
            </a:endParaRPr>
          </a:p>
          <a:p>
            <a:pPr lvl="0" algn="l" defTabSz="457200">
              <a:defRPr sz="1800"/>
            </a:pPr>
            <a:r>
              <a:rPr sz="3600">
                <a:latin typeface="Verdana"/>
                <a:ea typeface="Verdana"/>
                <a:cs typeface="Verdana"/>
                <a:sym typeface="Verdana"/>
              </a:rPr>
              <a:t>Cincinnati</a:t>
            </a:r>
            <a:endParaRPr sz="3600">
              <a:latin typeface="Verdana"/>
              <a:ea typeface="Verdana"/>
              <a:cs typeface="Verdana"/>
              <a:sym typeface="Verdana"/>
            </a:endParaRPr>
          </a:p>
          <a:p>
            <a:pPr lvl="0" algn="l" defTabSz="457200">
              <a:defRPr sz="1800"/>
            </a:pPr>
            <a:r>
              <a:rPr sz="3600">
                <a:latin typeface="Verdana"/>
                <a:ea typeface="Verdana"/>
                <a:cs typeface="Verdana"/>
                <a:sym typeface="Verdana"/>
              </a:rPr>
              <a:t>Miami</a:t>
            </a:r>
            <a:endParaRPr sz="3600">
              <a:latin typeface="Verdana"/>
              <a:ea typeface="Verdana"/>
              <a:cs typeface="Verdana"/>
              <a:sym typeface="Verdana"/>
            </a:endParaRPr>
          </a:p>
          <a:p>
            <a:pPr lvl="0" algn="l" defTabSz="457200">
              <a:defRPr sz="1800"/>
            </a:pPr>
            <a:r>
              <a:rPr sz="3600">
                <a:latin typeface="Verdana"/>
                <a:ea typeface="Verdana"/>
                <a:cs typeface="Verdana"/>
                <a:sym typeface="Verdana"/>
              </a:rPr>
              <a:t>Providence</a:t>
            </a:r>
            <a:endParaRPr sz="3600">
              <a:latin typeface="Verdana"/>
              <a:ea typeface="Verdana"/>
              <a:cs typeface="Verdana"/>
              <a:sym typeface="Verdana"/>
            </a:endParaRPr>
          </a:p>
          <a:p>
            <a:pPr lvl="0" algn="l" defTabSz="457200">
              <a:defRPr sz="1800"/>
            </a:pPr>
            <a:r>
              <a:rPr sz="3600">
                <a:latin typeface="Verdana"/>
                <a:ea typeface="Verdana"/>
                <a:cs typeface="Verdana"/>
                <a:sym typeface="Verdana"/>
              </a:rPr>
              <a:t>Savannah</a:t>
            </a:r>
          </a:p>
        </p:txBody>
      </p:sp>
      <p:sp>
        <p:nvSpPr>
          <p:cNvPr id="103" name="Shape 103"/>
          <p:cNvSpPr/>
          <p:nvPr/>
        </p:nvSpPr>
        <p:spPr>
          <a:xfrm>
            <a:off x="8483600" y="4546600"/>
            <a:ext cx="1649314" cy="66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l" defTabSz="457200">
              <a:defRPr b="1">
                <a:solidFill>
                  <a:srgbClr val="B51A00"/>
                </a:solidFill>
                <a:effectLst>
                  <a:outerShdw sx="100000" sy="100000" kx="0" ky="0" algn="b" rotWithShape="0" blurRad="127000" dist="76200" dir="2700000">
                    <a:srgbClr val="000000">
                      <a:alpha val="75000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3600">
                <a:solidFill>
                  <a:srgbClr val="B51A00"/>
                </a:solidFill>
                <a:effectLst>
                  <a:outerShdw sx="100000" sy="100000" kx="0" ky="0" algn="b" rotWithShape="0" blurRad="127000" dist="76200" dir="2700000">
                    <a:srgbClr val="000000">
                      <a:alpha val="75000"/>
                    </a:srgbClr>
                  </a:outerShdw>
                </a:effectLst>
              </a:rPr>
              <a:t>Miami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10" presetID="19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" y="533400"/>
            <a:ext cx="7874000" cy="8674100"/>
          </a:xfrm>
          <a:prstGeom prst="rect">
            <a:avLst/>
          </a:prstGeom>
          <a:effectLst>
            <a:outerShdw sx="100000" sy="100000" kx="0" ky="0" algn="b" rotWithShape="0" blurRad="38100" dist="12700" dir="5400000">
              <a:srgbClr val="000000">
                <a:alpha val="50000"/>
              </a:srgbClr>
            </a:outerShdw>
          </a:effectLst>
        </p:spPr>
      </p:pic>
      <p:sp>
        <p:nvSpPr>
          <p:cNvPr id="106" name="Shape 106"/>
          <p:cNvSpPr/>
          <p:nvPr/>
        </p:nvSpPr>
        <p:spPr>
          <a:xfrm>
            <a:off x="2438400" y="8331200"/>
            <a:ext cx="5422900" cy="330200"/>
          </a:xfrm>
          <a:prstGeom prst="rect">
            <a:avLst/>
          </a:prstGeom>
          <a:solidFill>
            <a:srgbClr val="21212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07" name="Shape 107"/>
          <p:cNvSpPr/>
          <p:nvPr/>
        </p:nvSpPr>
        <p:spPr>
          <a:xfrm>
            <a:off x="8680749" y="3429000"/>
            <a:ext cx="3416301" cy="289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 algn="l" defTabSz="457200">
              <a:defRPr sz="1800"/>
            </a:pPr>
            <a:r>
              <a:rPr sz="3600">
                <a:latin typeface="Verdana"/>
                <a:ea typeface="Verdana"/>
                <a:cs typeface="Verdana"/>
                <a:sym typeface="Verdana"/>
              </a:rPr>
              <a:t>Huntsville, AL</a:t>
            </a:r>
            <a:endParaRPr sz="3600">
              <a:latin typeface="Verdana"/>
              <a:ea typeface="Verdana"/>
              <a:cs typeface="Verdana"/>
              <a:sym typeface="Verdana"/>
            </a:endParaRPr>
          </a:p>
          <a:p>
            <a:pPr lvl="0" algn="l" defTabSz="457200">
              <a:defRPr sz="1800"/>
            </a:pPr>
            <a:r>
              <a:rPr sz="3600">
                <a:latin typeface="Verdana"/>
                <a:ea typeface="Verdana"/>
                <a:cs typeface="Verdana"/>
                <a:sym typeface="Verdana"/>
              </a:rPr>
              <a:t>Knoxville</a:t>
            </a:r>
            <a:endParaRPr sz="3600">
              <a:latin typeface="Verdana"/>
              <a:ea typeface="Verdana"/>
              <a:cs typeface="Verdana"/>
              <a:sym typeface="Verdana"/>
            </a:endParaRPr>
          </a:p>
          <a:p>
            <a:pPr lvl="0" algn="l" defTabSz="457200">
              <a:defRPr sz="1800"/>
            </a:pPr>
            <a:r>
              <a:rPr sz="3600">
                <a:latin typeface="Verdana"/>
                <a:ea typeface="Verdana"/>
                <a:cs typeface="Verdana"/>
                <a:sym typeface="Verdana"/>
              </a:rPr>
              <a:t>Laredo, TX</a:t>
            </a:r>
            <a:endParaRPr sz="3600">
              <a:latin typeface="Verdana"/>
              <a:ea typeface="Verdana"/>
              <a:cs typeface="Verdana"/>
              <a:sym typeface="Verdana"/>
            </a:endParaRPr>
          </a:p>
          <a:p>
            <a:pPr lvl="0" algn="l" defTabSz="457200">
              <a:defRPr sz="1800"/>
            </a:pPr>
            <a:r>
              <a:rPr sz="3600">
                <a:latin typeface="Verdana"/>
                <a:ea typeface="Verdana"/>
                <a:cs typeface="Verdana"/>
                <a:sym typeface="Verdana"/>
              </a:rPr>
              <a:t>Palm Beach</a:t>
            </a:r>
            <a:endParaRPr sz="3600">
              <a:latin typeface="Verdana"/>
              <a:ea typeface="Verdana"/>
              <a:cs typeface="Verdana"/>
              <a:sym typeface="Verdana"/>
            </a:endParaRPr>
          </a:p>
          <a:p>
            <a:pPr lvl="0" algn="l" defTabSz="457200">
              <a:defRPr sz="1800"/>
            </a:pPr>
            <a:r>
              <a:rPr sz="3600">
                <a:latin typeface="Verdana"/>
                <a:ea typeface="Verdana"/>
                <a:cs typeface="Verdana"/>
                <a:sym typeface="Verdana"/>
              </a:rPr>
              <a:t>Providence</a:t>
            </a:r>
          </a:p>
        </p:txBody>
      </p:sp>
      <p:sp>
        <p:nvSpPr>
          <p:cNvPr id="108" name="Shape 108"/>
          <p:cNvSpPr/>
          <p:nvPr/>
        </p:nvSpPr>
        <p:spPr>
          <a:xfrm>
            <a:off x="8686800" y="4546600"/>
            <a:ext cx="2857724" cy="66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l" defTabSz="457200">
              <a:defRPr b="1">
                <a:solidFill>
                  <a:srgbClr val="B51A00"/>
                </a:solidFill>
                <a:effectLst>
                  <a:outerShdw sx="100000" sy="100000" kx="0" ky="0" algn="b" rotWithShape="0" blurRad="127000" dist="76200" dir="2700000">
                    <a:srgbClr val="000000">
                      <a:alpha val="75000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3600">
                <a:solidFill>
                  <a:srgbClr val="B51A00"/>
                </a:solidFill>
                <a:effectLst>
                  <a:outerShdw sx="100000" sy="100000" kx="0" ky="0" algn="b" rotWithShape="0" blurRad="127000" dist="76200" dir="2700000">
                    <a:srgbClr val="000000">
                      <a:alpha val="75000"/>
                    </a:srgbClr>
                  </a:outerShdw>
                </a:effectLst>
              </a:rPr>
              <a:t>Laredo, TX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10" presetID="19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8300" y="558800"/>
            <a:ext cx="7975600" cy="8636000"/>
          </a:xfrm>
          <a:prstGeom prst="rect">
            <a:avLst/>
          </a:prstGeom>
          <a:effectLst>
            <a:outerShdw sx="100000" sy="100000" kx="0" ky="0" algn="b" rotWithShape="0" blurRad="38100" dist="12700" dir="5400000">
              <a:srgbClr val="000000">
                <a:alpha val="50000"/>
              </a:srgbClr>
            </a:outerShdw>
          </a:effectLst>
        </p:spPr>
      </p:pic>
      <p:sp>
        <p:nvSpPr>
          <p:cNvPr id="111" name="Shape 111"/>
          <p:cNvSpPr/>
          <p:nvPr/>
        </p:nvSpPr>
        <p:spPr>
          <a:xfrm>
            <a:off x="2578100" y="8343900"/>
            <a:ext cx="5422900" cy="330200"/>
          </a:xfrm>
          <a:prstGeom prst="rect">
            <a:avLst/>
          </a:prstGeom>
          <a:solidFill>
            <a:srgbClr val="21212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12" name="Shape 112"/>
          <p:cNvSpPr/>
          <p:nvPr/>
        </p:nvSpPr>
        <p:spPr>
          <a:xfrm>
            <a:off x="8648700" y="3429000"/>
            <a:ext cx="3822700" cy="289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 algn="l" defTabSz="457200">
              <a:defRPr sz="1800"/>
            </a:pPr>
            <a:r>
              <a:rPr sz="3600">
                <a:latin typeface="Verdana"/>
                <a:ea typeface="Verdana"/>
                <a:cs typeface="Verdana"/>
                <a:sym typeface="Verdana"/>
              </a:rPr>
              <a:t>Laredo</a:t>
            </a:r>
            <a:endParaRPr sz="3600">
              <a:latin typeface="Verdana"/>
              <a:ea typeface="Verdana"/>
              <a:cs typeface="Verdana"/>
              <a:sym typeface="Verdana"/>
            </a:endParaRPr>
          </a:p>
          <a:p>
            <a:pPr lvl="0" algn="l" defTabSz="457200">
              <a:defRPr sz="1800"/>
            </a:pPr>
            <a:r>
              <a:rPr sz="3600">
                <a:latin typeface="Verdana"/>
                <a:ea typeface="Verdana"/>
                <a:cs typeface="Verdana"/>
                <a:sym typeface="Verdana"/>
              </a:rPr>
              <a:t>Little Rock</a:t>
            </a:r>
            <a:endParaRPr sz="3600">
              <a:latin typeface="Verdana"/>
              <a:ea typeface="Verdana"/>
              <a:cs typeface="Verdana"/>
              <a:sym typeface="Verdana"/>
            </a:endParaRPr>
          </a:p>
          <a:p>
            <a:pPr lvl="0" algn="l" defTabSz="457200">
              <a:defRPr sz="1800"/>
            </a:pPr>
            <a:r>
              <a:rPr sz="3600">
                <a:latin typeface="Verdana"/>
                <a:ea typeface="Verdana"/>
                <a:cs typeface="Verdana"/>
                <a:sym typeface="Verdana"/>
              </a:rPr>
              <a:t>Long Beach</a:t>
            </a:r>
            <a:endParaRPr sz="3600">
              <a:latin typeface="Verdana"/>
              <a:ea typeface="Verdana"/>
              <a:cs typeface="Verdana"/>
              <a:sym typeface="Verdana"/>
            </a:endParaRPr>
          </a:p>
          <a:p>
            <a:pPr lvl="0" algn="l" defTabSz="457200">
              <a:defRPr sz="1800"/>
            </a:pPr>
            <a:r>
              <a:rPr sz="3600">
                <a:latin typeface="Verdana"/>
                <a:ea typeface="Verdana"/>
                <a:cs typeface="Verdana"/>
                <a:sym typeface="Verdana"/>
              </a:rPr>
              <a:t>Tampa</a:t>
            </a:r>
            <a:endParaRPr sz="3600">
              <a:latin typeface="Verdana"/>
              <a:ea typeface="Verdana"/>
              <a:cs typeface="Verdana"/>
              <a:sym typeface="Verdana"/>
            </a:endParaRPr>
          </a:p>
          <a:p>
            <a:pPr lvl="0" algn="l" defTabSz="457200">
              <a:defRPr sz="1800"/>
            </a:pPr>
            <a:r>
              <a:rPr sz="3600">
                <a:latin typeface="Verdana"/>
                <a:ea typeface="Verdana"/>
                <a:cs typeface="Verdana"/>
                <a:sym typeface="Verdana"/>
              </a:rPr>
              <a:t>Wichita</a:t>
            </a:r>
          </a:p>
        </p:txBody>
      </p:sp>
      <p:sp>
        <p:nvSpPr>
          <p:cNvPr id="113" name="Shape 113"/>
          <p:cNvSpPr/>
          <p:nvPr/>
        </p:nvSpPr>
        <p:spPr>
          <a:xfrm>
            <a:off x="8648700" y="4546600"/>
            <a:ext cx="3073152" cy="66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l" defTabSz="457200">
              <a:defRPr b="1">
                <a:solidFill>
                  <a:srgbClr val="B51A00"/>
                </a:solidFill>
                <a:effectLst>
                  <a:outerShdw sx="100000" sy="100000" kx="0" ky="0" algn="b" rotWithShape="0" blurRad="127000" dist="76200" dir="2700000">
                    <a:srgbClr val="000000">
                      <a:alpha val="75000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3600">
                <a:solidFill>
                  <a:srgbClr val="B51A00"/>
                </a:solidFill>
                <a:effectLst>
                  <a:outerShdw sx="100000" sy="100000" kx="0" ky="0" algn="b" rotWithShape="0" blurRad="127000" dist="76200" dir="2700000">
                    <a:srgbClr val="000000">
                      <a:alpha val="75000"/>
                    </a:srgbClr>
                  </a:outerShdw>
                </a:effectLst>
              </a:rPr>
              <a:t>Long Beach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10" presetID="19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0200" y="584200"/>
            <a:ext cx="7924800" cy="8585200"/>
          </a:xfrm>
          <a:prstGeom prst="rect">
            <a:avLst/>
          </a:prstGeom>
          <a:effectLst>
            <a:outerShdw sx="100000" sy="100000" kx="0" ky="0" algn="b" rotWithShape="0" blurRad="38100" dist="12700" dir="5400000">
              <a:srgbClr val="000000">
                <a:alpha val="50000"/>
              </a:srgbClr>
            </a:outerShdw>
          </a:effectLst>
        </p:spPr>
      </p:pic>
      <p:sp>
        <p:nvSpPr>
          <p:cNvPr id="116" name="Shape 116"/>
          <p:cNvSpPr/>
          <p:nvPr/>
        </p:nvSpPr>
        <p:spPr>
          <a:xfrm>
            <a:off x="2514600" y="8343900"/>
            <a:ext cx="5422900" cy="330200"/>
          </a:xfrm>
          <a:prstGeom prst="rect">
            <a:avLst/>
          </a:prstGeom>
          <a:solidFill>
            <a:srgbClr val="21212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17" name="Shape 117"/>
          <p:cNvSpPr/>
          <p:nvPr/>
        </p:nvSpPr>
        <p:spPr>
          <a:xfrm>
            <a:off x="8585200" y="3429000"/>
            <a:ext cx="3898900" cy="289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 algn="l" defTabSz="457200">
              <a:defRPr sz="1800"/>
            </a:pPr>
            <a:r>
              <a:rPr sz="3600">
                <a:latin typeface="Verdana"/>
                <a:ea typeface="Verdana"/>
                <a:cs typeface="Verdana"/>
                <a:sym typeface="Verdana"/>
              </a:rPr>
              <a:t>Buffalo</a:t>
            </a:r>
            <a:endParaRPr sz="3600">
              <a:latin typeface="Verdana"/>
              <a:ea typeface="Verdana"/>
              <a:cs typeface="Verdana"/>
              <a:sym typeface="Verdana"/>
            </a:endParaRPr>
          </a:p>
          <a:p>
            <a:pPr lvl="0" algn="l" defTabSz="457200">
              <a:defRPr sz="1800"/>
            </a:pPr>
            <a:r>
              <a:rPr sz="3600">
                <a:latin typeface="Verdana"/>
                <a:ea typeface="Verdana"/>
                <a:cs typeface="Verdana"/>
                <a:sym typeface="Verdana"/>
              </a:rPr>
              <a:t>Cincinnati</a:t>
            </a:r>
            <a:endParaRPr sz="3600">
              <a:latin typeface="Verdana"/>
              <a:ea typeface="Verdana"/>
              <a:cs typeface="Verdana"/>
              <a:sym typeface="Verdana"/>
            </a:endParaRPr>
          </a:p>
          <a:p>
            <a:pPr lvl="0" algn="l" defTabSz="457200">
              <a:defRPr sz="1800"/>
            </a:pPr>
            <a:r>
              <a:rPr sz="3600">
                <a:latin typeface="Verdana"/>
                <a:ea typeface="Verdana"/>
                <a:cs typeface="Verdana"/>
                <a:sym typeface="Verdana"/>
              </a:rPr>
              <a:t>Huntsville, AL</a:t>
            </a:r>
            <a:endParaRPr sz="3600">
              <a:latin typeface="Verdana"/>
              <a:ea typeface="Verdana"/>
              <a:cs typeface="Verdana"/>
              <a:sym typeface="Verdana"/>
            </a:endParaRPr>
          </a:p>
          <a:p>
            <a:pPr lvl="0" algn="l" defTabSz="457200">
              <a:defRPr sz="1800"/>
            </a:pPr>
            <a:r>
              <a:rPr sz="3600">
                <a:latin typeface="Verdana"/>
                <a:ea typeface="Verdana"/>
                <a:cs typeface="Verdana"/>
                <a:sym typeface="Verdana"/>
              </a:rPr>
              <a:t>Savannah</a:t>
            </a:r>
            <a:endParaRPr sz="3600">
              <a:latin typeface="Verdana"/>
              <a:ea typeface="Verdana"/>
              <a:cs typeface="Verdana"/>
              <a:sym typeface="Verdana"/>
            </a:endParaRPr>
          </a:p>
          <a:p>
            <a:pPr lvl="0" algn="l" defTabSz="457200">
              <a:defRPr sz="1800"/>
            </a:pPr>
            <a:r>
              <a:rPr sz="3600">
                <a:latin typeface="Verdana"/>
                <a:ea typeface="Verdana"/>
                <a:cs typeface="Verdana"/>
                <a:sym typeface="Verdana"/>
              </a:rPr>
              <a:t>St. Louis</a:t>
            </a:r>
          </a:p>
        </p:txBody>
      </p:sp>
      <p:sp>
        <p:nvSpPr>
          <p:cNvPr id="118" name="Shape 118"/>
          <p:cNvSpPr/>
          <p:nvPr/>
        </p:nvSpPr>
        <p:spPr>
          <a:xfrm>
            <a:off x="8585200" y="5727700"/>
            <a:ext cx="2327300" cy="66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l" defTabSz="457200">
              <a:defRPr b="1">
                <a:solidFill>
                  <a:srgbClr val="B51A00"/>
                </a:solidFill>
                <a:effectLst>
                  <a:outerShdw sx="100000" sy="100000" kx="0" ky="0" algn="b" rotWithShape="0" blurRad="127000" dist="76200" dir="2700000">
                    <a:srgbClr val="000000">
                      <a:alpha val="75000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3600">
                <a:solidFill>
                  <a:srgbClr val="B51A00"/>
                </a:solidFill>
                <a:effectLst>
                  <a:outerShdw sx="100000" sy="100000" kx="0" ky="0" algn="b" rotWithShape="0" blurRad="127000" dist="76200" dir="2700000">
                    <a:srgbClr val="000000">
                      <a:alpha val="75000"/>
                    </a:srgbClr>
                  </a:outerShdw>
                </a:effectLst>
              </a:rPr>
              <a:t>St. Louis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10" presetID="19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" y="596900"/>
            <a:ext cx="8001000" cy="8559800"/>
          </a:xfrm>
          <a:prstGeom prst="rect">
            <a:avLst/>
          </a:prstGeom>
          <a:effectLst>
            <a:outerShdw sx="100000" sy="100000" kx="0" ky="0" algn="b" rotWithShape="0" blurRad="38100" dist="12700" dir="5400000">
              <a:srgbClr val="000000">
                <a:alpha val="50000"/>
              </a:srgbClr>
            </a:outerShdw>
          </a:effectLst>
        </p:spPr>
      </p:pic>
      <p:sp>
        <p:nvSpPr>
          <p:cNvPr id="121" name="Shape 121"/>
          <p:cNvSpPr/>
          <p:nvPr/>
        </p:nvSpPr>
        <p:spPr>
          <a:xfrm>
            <a:off x="2527300" y="8343900"/>
            <a:ext cx="5422900" cy="330200"/>
          </a:xfrm>
          <a:prstGeom prst="rect">
            <a:avLst/>
          </a:prstGeom>
          <a:solidFill>
            <a:srgbClr val="21212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22" name="Shape 122"/>
          <p:cNvSpPr/>
          <p:nvPr/>
        </p:nvSpPr>
        <p:spPr>
          <a:xfrm>
            <a:off x="8521700" y="3429000"/>
            <a:ext cx="4394200" cy="289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 algn="l" defTabSz="457200">
              <a:defRPr sz="1800"/>
            </a:pPr>
            <a:r>
              <a:rPr sz="3600">
                <a:latin typeface="Verdana"/>
                <a:ea typeface="Verdana"/>
                <a:cs typeface="Verdana"/>
                <a:sym typeface="Verdana"/>
              </a:rPr>
              <a:t>Cincinnati</a:t>
            </a:r>
            <a:endParaRPr sz="3600">
              <a:latin typeface="Verdana"/>
              <a:ea typeface="Verdana"/>
              <a:cs typeface="Verdana"/>
              <a:sym typeface="Verdana"/>
            </a:endParaRPr>
          </a:p>
          <a:p>
            <a:pPr lvl="0" algn="l" defTabSz="457200">
              <a:defRPr sz="1800"/>
            </a:pPr>
            <a:r>
              <a:rPr sz="3600">
                <a:latin typeface="Verdana"/>
                <a:ea typeface="Verdana"/>
                <a:cs typeface="Verdana"/>
                <a:sym typeface="Verdana"/>
              </a:rPr>
              <a:t>Little Rock</a:t>
            </a:r>
            <a:endParaRPr sz="3600">
              <a:latin typeface="Verdana"/>
              <a:ea typeface="Verdana"/>
              <a:cs typeface="Verdana"/>
              <a:sym typeface="Verdana"/>
            </a:endParaRPr>
          </a:p>
          <a:p>
            <a:pPr lvl="0" algn="l" defTabSz="457200">
              <a:defRPr sz="1800"/>
            </a:pPr>
            <a:r>
              <a:rPr sz="3600">
                <a:latin typeface="Verdana"/>
                <a:ea typeface="Verdana"/>
                <a:cs typeface="Verdana"/>
                <a:sym typeface="Verdana"/>
              </a:rPr>
              <a:t>Reno</a:t>
            </a:r>
            <a:endParaRPr sz="3600">
              <a:latin typeface="Verdana"/>
              <a:ea typeface="Verdana"/>
              <a:cs typeface="Verdana"/>
              <a:sym typeface="Verdana"/>
            </a:endParaRPr>
          </a:p>
          <a:p>
            <a:pPr lvl="0" algn="l" defTabSz="457200">
              <a:defRPr sz="1800"/>
            </a:pPr>
            <a:r>
              <a:rPr sz="3600">
                <a:latin typeface="Verdana"/>
                <a:ea typeface="Verdana"/>
                <a:cs typeface="Verdana"/>
                <a:sym typeface="Verdana"/>
              </a:rPr>
              <a:t>Sacramento</a:t>
            </a:r>
            <a:endParaRPr sz="3600">
              <a:latin typeface="Verdana"/>
              <a:ea typeface="Verdana"/>
              <a:cs typeface="Verdana"/>
              <a:sym typeface="Verdana"/>
            </a:endParaRPr>
          </a:p>
          <a:p>
            <a:pPr lvl="0" algn="l" defTabSz="457200">
              <a:defRPr sz="1800"/>
            </a:pPr>
            <a:r>
              <a:rPr sz="3600">
                <a:latin typeface="Verdana"/>
                <a:ea typeface="Verdana"/>
                <a:cs typeface="Verdana"/>
                <a:sym typeface="Verdana"/>
              </a:rPr>
              <a:t>Wichita</a:t>
            </a:r>
          </a:p>
        </p:txBody>
      </p:sp>
      <p:sp>
        <p:nvSpPr>
          <p:cNvPr id="123" name="Shape 123"/>
          <p:cNvSpPr/>
          <p:nvPr/>
        </p:nvSpPr>
        <p:spPr>
          <a:xfrm>
            <a:off x="8521700" y="5105400"/>
            <a:ext cx="3181425" cy="66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l" defTabSz="457200">
              <a:defRPr b="1">
                <a:solidFill>
                  <a:srgbClr val="B51A00"/>
                </a:solidFill>
                <a:effectLst>
                  <a:outerShdw sx="100000" sy="100000" kx="0" ky="0" algn="b" rotWithShape="0" blurRad="127000" dist="76200" dir="2700000">
                    <a:srgbClr val="000000">
                      <a:alpha val="75000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3600">
                <a:solidFill>
                  <a:srgbClr val="B51A00"/>
                </a:solidFill>
                <a:effectLst>
                  <a:outerShdw sx="100000" sy="100000" kx="0" ky="0" algn="b" rotWithShape="0" blurRad="127000" dist="76200" dir="2700000">
                    <a:srgbClr val="000000">
                      <a:alpha val="75000"/>
                    </a:srgbClr>
                  </a:outerShdw>
                </a:effectLst>
              </a:rPr>
              <a:t>Sacramento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10" presetID="19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5600" y="2114550"/>
            <a:ext cx="7448122" cy="7531100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  <p:pic>
        <p:nvPicPr>
          <p:cNvPr id="49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05900" y="2972685"/>
            <a:ext cx="1435100" cy="1221860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  <p:pic>
        <p:nvPicPr>
          <p:cNvPr id="50" name="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105900" y="7311852"/>
            <a:ext cx="1435100" cy="1221859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  <p:pic>
        <p:nvPicPr>
          <p:cNvPr id="51" name="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105900" y="5869171"/>
            <a:ext cx="1435100" cy="1221860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  <p:pic>
        <p:nvPicPr>
          <p:cNvPr id="52" name="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099550" y="4414825"/>
            <a:ext cx="1435100" cy="1221859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  <p:sp>
        <p:nvSpPr>
          <p:cNvPr id="53" name="Shape 53"/>
          <p:cNvSpPr/>
          <p:nvPr/>
        </p:nvSpPr>
        <p:spPr>
          <a:xfrm>
            <a:off x="7760475" y="2673631"/>
            <a:ext cx="4140201" cy="38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>
              <a:defRPr b="1" sz="1800"/>
            </a:lvl1pPr>
          </a:lstStyle>
          <a:p>
            <a:pPr lvl="0">
              <a:defRPr b="0"/>
            </a:pPr>
            <a:r>
              <a:rPr b="1"/>
              <a:t>African- American</a:t>
            </a:r>
          </a:p>
        </p:txBody>
      </p:sp>
      <p:sp>
        <p:nvSpPr>
          <p:cNvPr id="54" name="Shape 54"/>
          <p:cNvSpPr/>
          <p:nvPr/>
        </p:nvSpPr>
        <p:spPr>
          <a:xfrm>
            <a:off x="7759700" y="7017031"/>
            <a:ext cx="4140200" cy="38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>
              <a:defRPr b="1" sz="1800"/>
            </a:lvl1pPr>
          </a:lstStyle>
          <a:p>
            <a:pPr lvl="0">
              <a:defRPr b="0"/>
            </a:pPr>
            <a:r>
              <a:rPr b="1"/>
              <a:t>White</a:t>
            </a:r>
          </a:p>
        </p:txBody>
      </p:sp>
      <p:sp>
        <p:nvSpPr>
          <p:cNvPr id="55" name="Shape 55"/>
          <p:cNvSpPr/>
          <p:nvPr/>
        </p:nvSpPr>
        <p:spPr>
          <a:xfrm>
            <a:off x="7759700" y="4121431"/>
            <a:ext cx="4140200" cy="38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>
              <a:defRPr b="1" sz="1800"/>
            </a:lvl1pPr>
          </a:lstStyle>
          <a:p>
            <a:pPr lvl="0">
              <a:defRPr b="0"/>
            </a:pPr>
            <a:r>
              <a:rPr b="1"/>
              <a:t>Asian</a:t>
            </a:r>
          </a:p>
        </p:txBody>
      </p:sp>
      <p:sp>
        <p:nvSpPr>
          <p:cNvPr id="56" name="Shape 56"/>
          <p:cNvSpPr/>
          <p:nvPr/>
        </p:nvSpPr>
        <p:spPr>
          <a:xfrm>
            <a:off x="7759700" y="5569231"/>
            <a:ext cx="4140200" cy="38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>
              <a:defRPr b="1" sz="1800"/>
            </a:lvl1pPr>
          </a:lstStyle>
          <a:p>
            <a:pPr lvl="0">
              <a:defRPr b="0"/>
            </a:pPr>
            <a:r>
              <a:rPr b="1"/>
              <a:t>Hispanic</a:t>
            </a:r>
          </a:p>
        </p:txBody>
      </p:sp>
      <p:sp>
        <p:nvSpPr>
          <p:cNvPr id="57" name="Shape 5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 lvl="0">
              <a:defRPr b="0" sz="1800"/>
            </a:pPr>
            <a:r>
              <a:rPr b="1" sz="4200"/>
              <a:t>Understanding the Colors on the Maps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nodeType="after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nodeType="click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afterEffect" presetClass="entr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presetClass="entr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nodeType="afterEffect" presetClass="entr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nodeType="clickEffect" presetClass="entr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nodeType="afterEffect" presetClass="entr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5" grpId="4"/>
      <p:bldP build="whole" bldLvl="1" animBg="1" rev="0" advAuto="0" spid="49" grpId="1"/>
      <p:bldP build="whole" bldLvl="1" animBg="1" rev="0" advAuto="0" spid="50" grpId="7"/>
      <p:bldP build="whole" bldLvl="1" animBg="1" rev="0" advAuto="0" spid="54" grpId="8"/>
      <p:bldP build="whole" bldLvl="1" animBg="1" rev="0" advAuto="0" spid="52" grpId="3"/>
      <p:bldP build="whole" bldLvl="1" animBg="1" rev="0" advAuto="0" spid="53" grpId="2"/>
      <p:bldP build="whole" bldLvl="1" animBg="1" rev="0" advAuto="0" spid="56" grpId="6"/>
      <p:bldP build="whole" bldLvl="1" animBg="1" rev="0" advAuto="0" spid="51" grpId="5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9400" y="546100"/>
            <a:ext cx="8089900" cy="8648700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  <p:sp>
        <p:nvSpPr>
          <p:cNvPr id="60" name="Shape 60"/>
          <p:cNvSpPr/>
          <p:nvPr/>
        </p:nvSpPr>
        <p:spPr>
          <a:xfrm>
            <a:off x="2565400" y="8331200"/>
            <a:ext cx="5422900" cy="330200"/>
          </a:xfrm>
          <a:prstGeom prst="rect">
            <a:avLst/>
          </a:prstGeom>
          <a:solidFill>
            <a:srgbClr val="21212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61" name="Shape 61"/>
          <p:cNvSpPr/>
          <p:nvPr/>
        </p:nvSpPr>
        <p:spPr>
          <a:xfrm>
            <a:off x="8648700" y="3429000"/>
            <a:ext cx="2590800" cy="289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 algn="l" defTabSz="457200">
              <a:defRPr sz="1800"/>
            </a:pPr>
            <a:r>
              <a:rPr sz="3600">
                <a:latin typeface="Verdana"/>
                <a:ea typeface="Verdana"/>
                <a:cs typeface="Verdana"/>
                <a:sym typeface="Verdana"/>
              </a:rPr>
              <a:t>Columbus</a:t>
            </a:r>
            <a:endParaRPr sz="3600">
              <a:latin typeface="Verdana"/>
              <a:ea typeface="Verdana"/>
              <a:cs typeface="Verdana"/>
              <a:sym typeface="Verdana"/>
            </a:endParaRPr>
          </a:p>
          <a:p>
            <a:pPr lvl="0" algn="l" defTabSz="457200">
              <a:defRPr sz="1800"/>
            </a:pPr>
            <a:r>
              <a:rPr sz="3600">
                <a:latin typeface="Verdana"/>
                <a:ea typeface="Verdana"/>
                <a:cs typeface="Verdana"/>
                <a:sym typeface="Verdana"/>
              </a:rPr>
              <a:t>Denver</a:t>
            </a:r>
            <a:endParaRPr sz="3600">
              <a:latin typeface="Verdana"/>
              <a:ea typeface="Verdana"/>
              <a:cs typeface="Verdana"/>
              <a:sym typeface="Verdana"/>
            </a:endParaRPr>
          </a:p>
          <a:p>
            <a:pPr lvl="0" algn="l" defTabSz="457200">
              <a:defRPr sz="1800"/>
            </a:pPr>
            <a:r>
              <a:rPr sz="3600">
                <a:latin typeface="Verdana"/>
                <a:ea typeface="Verdana"/>
                <a:cs typeface="Verdana"/>
                <a:sym typeface="Verdana"/>
              </a:rPr>
              <a:t>Laredo</a:t>
            </a:r>
            <a:endParaRPr sz="3600">
              <a:latin typeface="Verdana"/>
              <a:ea typeface="Verdana"/>
              <a:cs typeface="Verdana"/>
              <a:sym typeface="Verdana"/>
            </a:endParaRPr>
          </a:p>
          <a:p>
            <a:pPr lvl="0" algn="l" defTabSz="457200">
              <a:defRPr sz="1800"/>
            </a:pPr>
            <a:r>
              <a:rPr sz="3600">
                <a:latin typeface="Verdana"/>
                <a:ea typeface="Verdana"/>
                <a:cs typeface="Verdana"/>
                <a:sym typeface="Verdana"/>
              </a:rPr>
              <a:t>Las Vegas</a:t>
            </a:r>
            <a:endParaRPr sz="3600">
              <a:latin typeface="Verdana"/>
              <a:ea typeface="Verdana"/>
              <a:cs typeface="Verdana"/>
              <a:sym typeface="Verdana"/>
            </a:endParaRPr>
          </a:p>
          <a:p>
            <a:pPr lvl="0" algn="l" defTabSz="457200">
              <a:defRPr sz="1800"/>
            </a:pPr>
            <a:r>
              <a:rPr sz="3600">
                <a:latin typeface="Verdana"/>
                <a:ea typeface="Verdana"/>
                <a:cs typeface="Verdana"/>
                <a:sym typeface="Verdana"/>
              </a:rPr>
              <a:t>San Diego</a:t>
            </a:r>
          </a:p>
        </p:txBody>
      </p:sp>
      <p:sp>
        <p:nvSpPr>
          <p:cNvPr id="62" name="Shape 62"/>
          <p:cNvSpPr/>
          <p:nvPr/>
        </p:nvSpPr>
        <p:spPr>
          <a:xfrm>
            <a:off x="8585200" y="5727700"/>
            <a:ext cx="2699445" cy="66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l" defTabSz="457200">
              <a:defRPr b="1">
                <a:solidFill>
                  <a:srgbClr val="B51A00"/>
                </a:solidFill>
                <a:effectLst>
                  <a:outerShdw sx="100000" sy="100000" kx="0" ky="0" algn="b" rotWithShape="0" blurRad="127000" dist="76200" dir="2700000">
                    <a:srgbClr val="000000">
                      <a:alpha val="75000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3600">
                <a:solidFill>
                  <a:srgbClr val="B51A00"/>
                </a:solidFill>
                <a:effectLst>
                  <a:outerShdw sx="100000" sy="100000" kx="0" ky="0" algn="b" rotWithShape="0" blurRad="127000" dist="76200" dir="2700000">
                    <a:srgbClr val="000000">
                      <a:alpha val="75000"/>
                    </a:srgbClr>
                  </a:outerShdw>
                </a:effectLst>
              </a:rPr>
              <a:t>San Diego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10" presetID="19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2100" y="571500"/>
            <a:ext cx="8140700" cy="8597900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  <p:sp>
        <p:nvSpPr>
          <p:cNvPr id="65" name="Shape 65"/>
          <p:cNvSpPr/>
          <p:nvPr/>
        </p:nvSpPr>
        <p:spPr>
          <a:xfrm>
            <a:off x="8864600" y="3429000"/>
            <a:ext cx="3057079" cy="289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lvl="0" algn="l" defTabSz="457200">
              <a:defRPr sz="1800"/>
            </a:pPr>
            <a:r>
              <a:rPr sz="3600">
                <a:latin typeface="Verdana"/>
                <a:ea typeface="Verdana"/>
                <a:cs typeface="Verdana"/>
                <a:sym typeface="Verdana"/>
              </a:rPr>
              <a:t>Baltimore</a:t>
            </a:r>
            <a:endParaRPr sz="3600">
              <a:latin typeface="Verdana"/>
              <a:ea typeface="Verdana"/>
              <a:cs typeface="Verdana"/>
              <a:sym typeface="Verdana"/>
            </a:endParaRPr>
          </a:p>
          <a:p>
            <a:pPr lvl="0" algn="l" defTabSz="457200">
              <a:defRPr sz="1800"/>
            </a:pPr>
            <a:r>
              <a:rPr sz="3600">
                <a:latin typeface="Verdana"/>
                <a:ea typeface="Verdana"/>
                <a:cs typeface="Verdana"/>
                <a:sym typeface="Verdana"/>
              </a:rPr>
              <a:t>Dallas</a:t>
            </a:r>
            <a:endParaRPr sz="3600">
              <a:latin typeface="Verdana"/>
              <a:ea typeface="Verdana"/>
              <a:cs typeface="Verdana"/>
              <a:sym typeface="Verdana"/>
            </a:endParaRPr>
          </a:p>
          <a:p>
            <a:pPr lvl="0" algn="l" defTabSz="457200">
              <a:defRPr sz="1800"/>
            </a:pPr>
            <a:r>
              <a:rPr sz="3600">
                <a:latin typeface="Verdana"/>
                <a:ea typeface="Verdana"/>
                <a:cs typeface="Verdana"/>
                <a:sym typeface="Verdana"/>
              </a:rPr>
              <a:t>Indianapolis</a:t>
            </a:r>
            <a:endParaRPr sz="3600">
              <a:latin typeface="Verdana"/>
              <a:ea typeface="Verdana"/>
              <a:cs typeface="Verdana"/>
              <a:sym typeface="Verdana"/>
            </a:endParaRPr>
          </a:p>
          <a:p>
            <a:pPr lvl="0" algn="l" defTabSz="457200">
              <a:defRPr sz="1800"/>
            </a:pPr>
            <a:r>
              <a:rPr sz="3600">
                <a:latin typeface="Verdana"/>
                <a:ea typeface="Verdana"/>
                <a:cs typeface="Verdana"/>
                <a:sym typeface="Verdana"/>
              </a:rPr>
              <a:t>Jacksonville</a:t>
            </a:r>
            <a:endParaRPr sz="3600">
              <a:latin typeface="Verdana"/>
              <a:ea typeface="Verdana"/>
              <a:cs typeface="Verdana"/>
              <a:sym typeface="Verdana"/>
            </a:endParaRPr>
          </a:p>
          <a:p>
            <a:pPr lvl="0" algn="l" defTabSz="457200">
              <a:defRPr sz="1800"/>
            </a:pPr>
            <a:r>
              <a:rPr sz="3600">
                <a:latin typeface="Verdana"/>
                <a:ea typeface="Verdana"/>
                <a:cs typeface="Verdana"/>
                <a:sym typeface="Verdana"/>
              </a:rPr>
              <a:t>Sacramento</a:t>
            </a:r>
          </a:p>
        </p:txBody>
      </p:sp>
      <p:sp>
        <p:nvSpPr>
          <p:cNvPr id="66" name="Shape 66"/>
          <p:cNvSpPr/>
          <p:nvPr/>
        </p:nvSpPr>
        <p:spPr>
          <a:xfrm>
            <a:off x="8864600" y="3987800"/>
            <a:ext cx="1688381" cy="66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l" defTabSz="457200">
              <a:defRPr b="1">
                <a:solidFill>
                  <a:srgbClr val="B51A00"/>
                </a:solidFill>
                <a:effectLst>
                  <a:outerShdw sx="100000" sy="100000" kx="0" ky="0" algn="b" rotWithShape="0" blurRad="127000" dist="76200" dir="2700000">
                    <a:srgbClr val="000000">
                      <a:alpha val="75000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3600">
                <a:solidFill>
                  <a:srgbClr val="B51A00"/>
                </a:solidFill>
                <a:effectLst>
                  <a:outerShdw sx="100000" sy="100000" kx="0" ky="0" algn="b" rotWithShape="0" blurRad="127000" dist="76200" dir="2700000">
                    <a:srgbClr val="000000">
                      <a:alpha val="75000"/>
                    </a:srgbClr>
                  </a:outerShdw>
                </a:effectLst>
              </a:rPr>
              <a:t>Dallas</a:t>
            </a:r>
          </a:p>
        </p:txBody>
      </p:sp>
      <p:sp>
        <p:nvSpPr>
          <p:cNvPr id="67" name="Shape 67"/>
          <p:cNvSpPr/>
          <p:nvPr/>
        </p:nvSpPr>
        <p:spPr>
          <a:xfrm>
            <a:off x="2565400" y="8331200"/>
            <a:ext cx="5422900" cy="330200"/>
          </a:xfrm>
          <a:prstGeom prst="rect">
            <a:avLst/>
          </a:prstGeom>
          <a:solidFill>
            <a:srgbClr val="21212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10" presetID="19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3700" y="546100"/>
            <a:ext cx="7950200" cy="8648700"/>
          </a:xfrm>
          <a:prstGeom prst="rect">
            <a:avLst/>
          </a:prstGeom>
          <a:effectLst>
            <a:outerShdw sx="100000" sy="100000" kx="0" ky="0" algn="b" rotWithShape="0" blurRad="38100" dist="12700" dir="5400000">
              <a:srgbClr val="000000">
                <a:alpha val="50000"/>
              </a:srgbClr>
            </a:outerShdw>
          </a:effectLst>
        </p:spPr>
      </p:pic>
      <p:sp>
        <p:nvSpPr>
          <p:cNvPr id="70" name="Shape 70"/>
          <p:cNvSpPr/>
          <p:nvPr/>
        </p:nvSpPr>
        <p:spPr>
          <a:xfrm>
            <a:off x="2616200" y="8331200"/>
            <a:ext cx="5422900" cy="330200"/>
          </a:xfrm>
          <a:prstGeom prst="rect">
            <a:avLst/>
          </a:prstGeom>
          <a:solidFill>
            <a:srgbClr val="21212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71" name="Shape 71"/>
          <p:cNvSpPr/>
          <p:nvPr/>
        </p:nvSpPr>
        <p:spPr>
          <a:xfrm>
            <a:off x="8648700" y="3429000"/>
            <a:ext cx="3492500" cy="289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 algn="l" defTabSz="457200">
              <a:defRPr sz="1800"/>
            </a:pPr>
            <a:r>
              <a:rPr sz="3600">
                <a:latin typeface="Verdana"/>
                <a:ea typeface="Verdana"/>
                <a:cs typeface="Verdana"/>
                <a:sym typeface="Verdana"/>
              </a:rPr>
              <a:t>Baltimore</a:t>
            </a:r>
            <a:endParaRPr sz="3600">
              <a:latin typeface="Verdana"/>
              <a:ea typeface="Verdana"/>
              <a:cs typeface="Verdana"/>
              <a:sym typeface="Verdana"/>
            </a:endParaRPr>
          </a:p>
          <a:p>
            <a:pPr lvl="0" algn="l" defTabSz="457200">
              <a:defRPr sz="1800"/>
            </a:pPr>
            <a:r>
              <a:rPr sz="3600">
                <a:latin typeface="Verdana"/>
                <a:ea typeface="Verdana"/>
                <a:cs typeface="Verdana"/>
                <a:sym typeface="Verdana"/>
              </a:rPr>
              <a:t>Denver</a:t>
            </a:r>
            <a:endParaRPr sz="3600">
              <a:latin typeface="Verdana"/>
              <a:ea typeface="Verdana"/>
              <a:cs typeface="Verdana"/>
              <a:sym typeface="Verdana"/>
            </a:endParaRPr>
          </a:p>
          <a:p>
            <a:pPr lvl="0" algn="l" defTabSz="457200">
              <a:defRPr sz="1800"/>
            </a:pPr>
            <a:r>
              <a:rPr sz="3600">
                <a:latin typeface="Verdana"/>
                <a:ea typeface="Verdana"/>
                <a:cs typeface="Verdana"/>
                <a:sym typeface="Verdana"/>
              </a:rPr>
              <a:t>Las Vegas</a:t>
            </a:r>
            <a:endParaRPr sz="3600">
              <a:latin typeface="Verdana"/>
              <a:ea typeface="Verdana"/>
              <a:cs typeface="Verdana"/>
              <a:sym typeface="Verdana"/>
            </a:endParaRPr>
          </a:p>
          <a:p>
            <a:pPr lvl="0" algn="l" defTabSz="457200">
              <a:defRPr sz="1800"/>
            </a:pPr>
            <a:r>
              <a:rPr sz="3600">
                <a:latin typeface="Verdana"/>
                <a:ea typeface="Verdana"/>
                <a:cs typeface="Verdana"/>
                <a:sym typeface="Verdana"/>
              </a:rPr>
              <a:t>Providence</a:t>
            </a:r>
            <a:endParaRPr sz="3600">
              <a:latin typeface="Verdana"/>
              <a:ea typeface="Verdana"/>
              <a:cs typeface="Verdana"/>
              <a:sym typeface="Verdana"/>
            </a:endParaRPr>
          </a:p>
          <a:p>
            <a:pPr lvl="0" algn="l" defTabSz="457200">
              <a:defRPr sz="1800"/>
            </a:pPr>
            <a:r>
              <a:rPr sz="3600">
                <a:latin typeface="Verdana"/>
                <a:ea typeface="Verdana"/>
                <a:cs typeface="Verdana"/>
                <a:sym typeface="Verdana"/>
              </a:rPr>
              <a:t>Reno</a:t>
            </a:r>
          </a:p>
        </p:txBody>
      </p:sp>
      <p:sp>
        <p:nvSpPr>
          <p:cNvPr id="72" name="Shape 72"/>
          <p:cNvSpPr/>
          <p:nvPr/>
        </p:nvSpPr>
        <p:spPr>
          <a:xfrm>
            <a:off x="2565400" y="8331200"/>
            <a:ext cx="5422900" cy="330200"/>
          </a:xfrm>
          <a:prstGeom prst="rect">
            <a:avLst/>
          </a:prstGeom>
          <a:solidFill>
            <a:srgbClr val="21212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73" name="Shape 73"/>
          <p:cNvSpPr/>
          <p:nvPr/>
        </p:nvSpPr>
        <p:spPr>
          <a:xfrm>
            <a:off x="8636000" y="3429000"/>
            <a:ext cx="2617292" cy="66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l" defTabSz="457200">
              <a:defRPr b="1">
                <a:solidFill>
                  <a:srgbClr val="B51A00"/>
                </a:solidFill>
                <a:effectLst>
                  <a:outerShdw sx="100000" sy="100000" kx="0" ky="0" algn="b" rotWithShape="0" blurRad="127000" dist="76200" dir="2700000">
                    <a:srgbClr val="000000">
                      <a:alpha val="75000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3600">
                <a:solidFill>
                  <a:srgbClr val="B51A00"/>
                </a:solidFill>
                <a:effectLst>
                  <a:outerShdw sx="100000" sy="100000" kx="0" ky="0" algn="b" rotWithShape="0" blurRad="127000" dist="76200" dir="2700000">
                    <a:srgbClr val="000000">
                      <a:alpha val="75000"/>
                    </a:srgbClr>
                  </a:outerShdw>
                </a:effectLst>
              </a:rPr>
              <a:t>Baltimore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10" presetID="19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900" y="571500"/>
            <a:ext cx="8102600" cy="8597900"/>
          </a:xfrm>
          <a:prstGeom prst="rect">
            <a:avLst/>
          </a:prstGeom>
          <a:effectLst>
            <a:outerShdw sx="100000" sy="100000" kx="0" ky="0" algn="b" rotWithShape="0" blurRad="38100" dist="12700" dir="5400000">
              <a:srgbClr val="000000">
                <a:alpha val="50000"/>
              </a:srgbClr>
            </a:outerShdw>
          </a:effectLst>
        </p:spPr>
      </p:pic>
      <p:sp>
        <p:nvSpPr>
          <p:cNvPr id="76" name="Shape 76"/>
          <p:cNvSpPr/>
          <p:nvPr/>
        </p:nvSpPr>
        <p:spPr>
          <a:xfrm>
            <a:off x="2514600" y="8331200"/>
            <a:ext cx="5422900" cy="330200"/>
          </a:xfrm>
          <a:prstGeom prst="rect">
            <a:avLst/>
          </a:prstGeom>
          <a:solidFill>
            <a:srgbClr val="21212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77" name="Shape 77"/>
          <p:cNvSpPr/>
          <p:nvPr/>
        </p:nvSpPr>
        <p:spPr>
          <a:xfrm>
            <a:off x="8547100" y="3429000"/>
            <a:ext cx="3606800" cy="289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 algn="l" defTabSz="457200">
              <a:defRPr sz="1800"/>
            </a:pPr>
            <a:r>
              <a:rPr sz="3600">
                <a:latin typeface="Verdana"/>
                <a:ea typeface="Verdana"/>
                <a:cs typeface="Verdana"/>
                <a:sym typeface="Verdana"/>
              </a:rPr>
              <a:t>Huntsville, AL</a:t>
            </a:r>
            <a:endParaRPr sz="3600">
              <a:latin typeface="Verdana"/>
              <a:ea typeface="Verdana"/>
              <a:cs typeface="Verdana"/>
              <a:sym typeface="Verdana"/>
            </a:endParaRPr>
          </a:p>
          <a:p>
            <a:pPr lvl="0" algn="l" defTabSz="457200">
              <a:defRPr sz="1800"/>
            </a:pPr>
            <a:r>
              <a:rPr sz="3600">
                <a:latin typeface="Verdana"/>
                <a:ea typeface="Verdana"/>
                <a:cs typeface="Verdana"/>
                <a:sym typeface="Verdana"/>
              </a:rPr>
              <a:t>Las Vegas</a:t>
            </a:r>
            <a:endParaRPr sz="3600">
              <a:latin typeface="Verdana"/>
              <a:ea typeface="Verdana"/>
              <a:cs typeface="Verdana"/>
              <a:sym typeface="Verdana"/>
            </a:endParaRPr>
          </a:p>
          <a:p>
            <a:pPr lvl="0" algn="l" defTabSz="457200">
              <a:defRPr sz="1800"/>
            </a:pPr>
            <a:r>
              <a:rPr sz="3600">
                <a:latin typeface="Verdana"/>
                <a:ea typeface="Verdana"/>
                <a:cs typeface="Verdana"/>
                <a:sym typeface="Verdana"/>
              </a:rPr>
              <a:t>Milwaukee</a:t>
            </a:r>
            <a:endParaRPr sz="3600">
              <a:latin typeface="Verdana"/>
              <a:ea typeface="Verdana"/>
              <a:cs typeface="Verdana"/>
              <a:sym typeface="Verdana"/>
            </a:endParaRPr>
          </a:p>
          <a:p>
            <a:pPr lvl="0" algn="l" defTabSz="457200">
              <a:defRPr sz="1800"/>
            </a:pPr>
            <a:r>
              <a:rPr sz="3600">
                <a:latin typeface="Verdana"/>
                <a:ea typeface="Verdana"/>
                <a:cs typeface="Verdana"/>
                <a:sym typeface="Verdana"/>
              </a:rPr>
              <a:t>Palm Beach</a:t>
            </a:r>
            <a:endParaRPr sz="3600">
              <a:latin typeface="Verdana"/>
              <a:ea typeface="Verdana"/>
              <a:cs typeface="Verdana"/>
              <a:sym typeface="Verdana"/>
            </a:endParaRPr>
          </a:p>
          <a:p>
            <a:pPr lvl="0" algn="l" defTabSz="457200">
              <a:defRPr sz="1800"/>
            </a:pPr>
            <a:r>
              <a:rPr sz="3600">
                <a:latin typeface="Verdana"/>
                <a:ea typeface="Verdana"/>
                <a:cs typeface="Verdana"/>
                <a:sym typeface="Verdana"/>
              </a:rPr>
              <a:t>Wichita</a:t>
            </a:r>
          </a:p>
        </p:txBody>
      </p:sp>
      <p:sp>
        <p:nvSpPr>
          <p:cNvPr id="78" name="Shape 78"/>
          <p:cNvSpPr/>
          <p:nvPr/>
        </p:nvSpPr>
        <p:spPr>
          <a:xfrm>
            <a:off x="8547100" y="4546600"/>
            <a:ext cx="2853036" cy="66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l" defTabSz="457200">
              <a:defRPr b="1">
                <a:solidFill>
                  <a:srgbClr val="B51A00"/>
                </a:solidFill>
                <a:effectLst>
                  <a:outerShdw sx="100000" sy="100000" kx="0" ky="0" algn="b" rotWithShape="0" blurRad="127000" dist="76200" dir="2700000">
                    <a:srgbClr val="000000">
                      <a:alpha val="75000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3600">
                <a:solidFill>
                  <a:srgbClr val="B51A00"/>
                </a:solidFill>
                <a:effectLst>
                  <a:outerShdw sx="100000" sy="100000" kx="0" ky="0" algn="b" rotWithShape="0" blurRad="127000" dist="76200" dir="2700000">
                    <a:srgbClr val="000000">
                      <a:alpha val="75000"/>
                    </a:srgbClr>
                  </a:outerShdw>
                </a:effectLst>
              </a:rPr>
              <a:t>Milwaukee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10" presetID="19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000" y="584200"/>
            <a:ext cx="8178800" cy="8572500"/>
          </a:xfrm>
          <a:prstGeom prst="rect">
            <a:avLst/>
          </a:prstGeom>
          <a:effectLst>
            <a:outerShdw sx="100000" sy="100000" kx="0" ky="0" algn="b" rotWithShape="0" blurRad="38100" dist="12700" dir="5400000">
              <a:srgbClr val="000000">
                <a:alpha val="50000"/>
              </a:srgbClr>
            </a:outerShdw>
          </a:effectLst>
        </p:spPr>
      </p:pic>
      <p:sp>
        <p:nvSpPr>
          <p:cNvPr id="81" name="Shape 81"/>
          <p:cNvSpPr/>
          <p:nvPr/>
        </p:nvSpPr>
        <p:spPr>
          <a:xfrm>
            <a:off x="2705100" y="8331200"/>
            <a:ext cx="5422900" cy="330200"/>
          </a:xfrm>
          <a:prstGeom prst="rect">
            <a:avLst/>
          </a:prstGeom>
          <a:solidFill>
            <a:srgbClr val="21212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82" name="Shape 82"/>
          <p:cNvSpPr/>
          <p:nvPr/>
        </p:nvSpPr>
        <p:spPr>
          <a:xfrm>
            <a:off x="8737600" y="3429000"/>
            <a:ext cx="3619500" cy="289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 algn="l" defTabSz="457200">
              <a:defRPr sz="1800"/>
            </a:pPr>
            <a:r>
              <a:rPr sz="3600">
                <a:latin typeface="Verdana"/>
                <a:ea typeface="Verdana"/>
                <a:cs typeface="Verdana"/>
                <a:sym typeface="Verdana"/>
              </a:rPr>
              <a:t>Denver</a:t>
            </a:r>
            <a:endParaRPr sz="3600">
              <a:latin typeface="Verdana"/>
              <a:ea typeface="Verdana"/>
              <a:cs typeface="Verdana"/>
              <a:sym typeface="Verdana"/>
            </a:endParaRPr>
          </a:p>
          <a:p>
            <a:pPr lvl="0" algn="l" defTabSz="457200">
              <a:defRPr sz="1800"/>
            </a:pPr>
            <a:r>
              <a:rPr sz="3600">
                <a:latin typeface="Verdana"/>
                <a:ea typeface="Verdana"/>
                <a:cs typeface="Verdana"/>
                <a:sym typeface="Verdana"/>
              </a:rPr>
              <a:t>Milwaukee</a:t>
            </a:r>
            <a:endParaRPr sz="3600">
              <a:latin typeface="Verdana"/>
              <a:ea typeface="Verdana"/>
              <a:cs typeface="Verdana"/>
              <a:sym typeface="Verdana"/>
            </a:endParaRPr>
          </a:p>
          <a:p>
            <a:pPr lvl="0" algn="l" defTabSz="457200">
              <a:defRPr sz="1800"/>
            </a:pPr>
            <a:r>
              <a:rPr sz="3600">
                <a:latin typeface="Verdana"/>
                <a:ea typeface="Verdana"/>
                <a:cs typeface="Verdana"/>
                <a:sym typeface="Verdana"/>
              </a:rPr>
              <a:t>Palm Beach</a:t>
            </a:r>
            <a:endParaRPr sz="3600">
              <a:latin typeface="Verdana"/>
              <a:ea typeface="Verdana"/>
              <a:cs typeface="Verdana"/>
              <a:sym typeface="Verdana"/>
            </a:endParaRPr>
          </a:p>
          <a:p>
            <a:pPr lvl="0" algn="l" defTabSz="457200">
              <a:defRPr sz="1800"/>
            </a:pPr>
            <a:r>
              <a:rPr sz="3600">
                <a:latin typeface="Verdana"/>
                <a:ea typeface="Verdana"/>
                <a:cs typeface="Verdana"/>
                <a:sym typeface="Verdana"/>
              </a:rPr>
              <a:t>Tucson</a:t>
            </a:r>
            <a:endParaRPr sz="3600">
              <a:latin typeface="Verdana"/>
              <a:ea typeface="Verdana"/>
              <a:cs typeface="Verdana"/>
              <a:sym typeface="Verdana"/>
            </a:endParaRPr>
          </a:p>
          <a:p>
            <a:pPr lvl="0" algn="l" defTabSz="457200">
              <a:defRPr sz="1800"/>
            </a:pPr>
            <a:r>
              <a:rPr sz="3600">
                <a:latin typeface="Verdana"/>
                <a:ea typeface="Verdana"/>
                <a:cs typeface="Verdana"/>
                <a:sym typeface="Verdana"/>
              </a:rPr>
              <a:t>Wichita</a:t>
            </a:r>
          </a:p>
        </p:txBody>
      </p:sp>
      <p:sp>
        <p:nvSpPr>
          <p:cNvPr id="83" name="Shape 83"/>
          <p:cNvSpPr/>
          <p:nvPr/>
        </p:nvSpPr>
        <p:spPr>
          <a:xfrm>
            <a:off x="8737600" y="3429000"/>
            <a:ext cx="1951137" cy="66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l" defTabSz="457200">
              <a:defRPr b="1">
                <a:solidFill>
                  <a:srgbClr val="B51A00"/>
                </a:solidFill>
                <a:effectLst>
                  <a:outerShdw sx="100000" sy="100000" kx="0" ky="0" algn="b" rotWithShape="0" blurRad="127000" dist="76200" dir="2700000">
                    <a:srgbClr val="000000">
                      <a:alpha val="75000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3600">
                <a:solidFill>
                  <a:srgbClr val="B51A00"/>
                </a:solidFill>
                <a:effectLst>
                  <a:outerShdw sx="100000" sy="100000" kx="0" ky="0" algn="b" rotWithShape="0" blurRad="127000" dist="76200" dir="2700000">
                    <a:srgbClr val="000000">
                      <a:alpha val="75000"/>
                    </a:srgbClr>
                  </a:outerShdw>
                </a:effectLst>
              </a:rPr>
              <a:t>Denver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10" presetID="19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0200" y="533400"/>
            <a:ext cx="8039100" cy="8686800"/>
          </a:xfrm>
          <a:prstGeom prst="rect">
            <a:avLst/>
          </a:prstGeom>
          <a:effectLst>
            <a:outerShdw sx="100000" sy="100000" kx="0" ky="0" algn="b" rotWithShape="0" blurRad="38100" dist="12700" dir="5400000">
              <a:srgbClr val="000000">
                <a:alpha val="50000"/>
              </a:srgbClr>
            </a:outerShdw>
          </a:effectLst>
        </p:spPr>
      </p:pic>
      <p:sp>
        <p:nvSpPr>
          <p:cNvPr id="86" name="Shape 86"/>
          <p:cNvSpPr/>
          <p:nvPr/>
        </p:nvSpPr>
        <p:spPr>
          <a:xfrm>
            <a:off x="2578100" y="8343900"/>
            <a:ext cx="5422900" cy="330200"/>
          </a:xfrm>
          <a:prstGeom prst="rect">
            <a:avLst/>
          </a:prstGeom>
          <a:solidFill>
            <a:srgbClr val="21212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87" name="Shape 87"/>
          <p:cNvSpPr/>
          <p:nvPr/>
        </p:nvSpPr>
        <p:spPr>
          <a:xfrm>
            <a:off x="8661400" y="3429000"/>
            <a:ext cx="3568700" cy="289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 algn="l" defTabSz="457200">
              <a:defRPr sz="1800"/>
            </a:pPr>
            <a:r>
              <a:rPr sz="3600">
                <a:latin typeface="Verdana"/>
                <a:ea typeface="Verdana"/>
                <a:cs typeface="Verdana"/>
                <a:sym typeface="Verdana"/>
              </a:rPr>
              <a:t>Kansas City</a:t>
            </a:r>
            <a:endParaRPr sz="3600">
              <a:latin typeface="Verdana"/>
              <a:ea typeface="Verdana"/>
              <a:cs typeface="Verdana"/>
              <a:sym typeface="Verdana"/>
            </a:endParaRPr>
          </a:p>
          <a:p>
            <a:pPr lvl="0" algn="l" defTabSz="457200">
              <a:defRPr sz="1800"/>
            </a:pPr>
            <a:r>
              <a:rPr sz="3600">
                <a:latin typeface="Verdana"/>
                <a:ea typeface="Verdana"/>
                <a:cs typeface="Verdana"/>
                <a:sym typeface="Verdana"/>
              </a:rPr>
              <a:t>Pittsburgh</a:t>
            </a:r>
            <a:endParaRPr sz="3600">
              <a:latin typeface="Verdana"/>
              <a:ea typeface="Verdana"/>
              <a:cs typeface="Verdana"/>
              <a:sym typeface="Verdana"/>
            </a:endParaRPr>
          </a:p>
          <a:p>
            <a:pPr lvl="0" algn="l" defTabSz="457200">
              <a:defRPr sz="1800"/>
            </a:pPr>
            <a:r>
              <a:rPr sz="3600">
                <a:latin typeface="Verdana"/>
                <a:ea typeface="Verdana"/>
                <a:cs typeface="Verdana"/>
                <a:sym typeface="Verdana"/>
              </a:rPr>
              <a:t>Portland</a:t>
            </a:r>
            <a:endParaRPr sz="3600">
              <a:latin typeface="Verdana"/>
              <a:ea typeface="Verdana"/>
              <a:cs typeface="Verdana"/>
              <a:sym typeface="Verdana"/>
            </a:endParaRPr>
          </a:p>
          <a:p>
            <a:pPr lvl="0" algn="l" defTabSz="457200">
              <a:defRPr sz="1800"/>
            </a:pPr>
            <a:r>
              <a:rPr sz="3600">
                <a:latin typeface="Verdana"/>
                <a:ea typeface="Verdana"/>
                <a:cs typeface="Verdana"/>
                <a:sym typeface="Verdana"/>
              </a:rPr>
              <a:t>Savannah</a:t>
            </a:r>
            <a:endParaRPr sz="3600">
              <a:latin typeface="Verdana"/>
              <a:ea typeface="Verdana"/>
              <a:cs typeface="Verdana"/>
              <a:sym typeface="Verdana"/>
            </a:endParaRPr>
          </a:p>
          <a:p>
            <a:pPr lvl="0" algn="l" defTabSz="457200">
              <a:defRPr sz="1800"/>
            </a:pPr>
            <a:r>
              <a:rPr sz="3600">
                <a:latin typeface="Verdana"/>
                <a:ea typeface="Verdana"/>
                <a:cs typeface="Verdana"/>
                <a:sym typeface="Verdana"/>
              </a:rPr>
              <a:t>Tucson</a:t>
            </a:r>
          </a:p>
        </p:txBody>
      </p:sp>
      <p:sp>
        <p:nvSpPr>
          <p:cNvPr id="88" name="Shape 88"/>
          <p:cNvSpPr/>
          <p:nvPr/>
        </p:nvSpPr>
        <p:spPr>
          <a:xfrm>
            <a:off x="8661400" y="4546600"/>
            <a:ext cx="2305869" cy="66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l" defTabSz="457200">
              <a:defRPr b="1">
                <a:solidFill>
                  <a:srgbClr val="B51A00"/>
                </a:solidFill>
                <a:effectLst>
                  <a:outerShdw sx="100000" sy="100000" kx="0" ky="0" algn="b" rotWithShape="0" blurRad="127000" dist="76200" dir="2700000">
                    <a:srgbClr val="000000">
                      <a:alpha val="75000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3600">
                <a:solidFill>
                  <a:srgbClr val="B51A00"/>
                </a:solidFill>
                <a:effectLst>
                  <a:outerShdw sx="100000" sy="100000" kx="0" ky="0" algn="b" rotWithShape="0" blurRad="127000" dist="76200" dir="2700000">
                    <a:srgbClr val="000000">
                      <a:alpha val="75000"/>
                    </a:srgbClr>
                  </a:outerShdw>
                </a:effectLst>
              </a:rPr>
              <a:t>Portland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10" presetID="19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0200" y="571500"/>
            <a:ext cx="8051800" cy="8610600"/>
          </a:xfrm>
          <a:prstGeom prst="rect">
            <a:avLst/>
          </a:prstGeom>
          <a:effectLst>
            <a:outerShdw sx="100000" sy="100000" kx="0" ky="0" algn="b" rotWithShape="0" blurRad="38100" dist="12700" dir="5400000">
              <a:srgbClr val="000000">
                <a:alpha val="50000"/>
              </a:srgbClr>
            </a:outerShdw>
          </a:effectLst>
        </p:spPr>
      </p:pic>
      <p:sp>
        <p:nvSpPr>
          <p:cNvPr id="91" name="Shape 91"/>
          <p:cNvSpPr/>
          <p:nvPr/>
        </p:nvSpPr>
        <p:spPr>
          <a:xfrm>
            <a:off x="2540000" y="8343900"/>
            <a:ext cx="5422900" cy="330200"/>
          </a:xfrm>
          <a:prstGeom prst="rect">
            <a:avLst/>
          </a:prstGeom>
          <a:solidFill>
            <a:srgbClr val="21212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92" name="Shape 92"/>
          <p:cNvSpPr/>
          <p:nvPr/>
        </p:nvSpPr>
        <p:spPr>
          <a:xfrm>
            <a:off x="8724900" y="3429000"/>
            <a:ext cx="3606800" cy="289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 algn="l" defTabSz="457200">
              <a:defRPr sz="1800"/>
            </a:pPr>
            <a:r>
              <a:rPr sz="3600">
                <a:latin typeface="Verdana"/>
                <a:ea typeface="Verdana"/>
                <a:cs typeface="Verdana"/>
                <a:sym typeface="Verdana"/>
              </a:rPr>
              <a:t>Nashville</a:t>
            </a:r>
            <a:endParaRPr sz="3600">
              <a:latin typeface="Verdana"/>
              <a:ea typeface="Verdana"/>
              <a:cs typeface="Verdana"/>
              <a:sym typeface="Verdana"/>
            </a:endParaRPr>
          </a:p>
          <a:p>
            <a:pPr lvl="0" algn="l" defTabSz="457200">
              <a:defRPr sz="1800"/>
            </a:pPr>
            <a:r>
              <a:rPr sz="3600">
                <a:latin typeface="Verdana"/>
                <a:ea typeface="Verdana"/>
                <a:cs typeface="Verdana"/>
                <a:sym typeface="Verdana"/>
              </a:rPr>
              <a:t>Miami</a:t>
            </a:r>
            <a:endParaRPr sz="3600">
              <a:latin typeface="Verdana"/>
              <a:ea typeface="Verdana"/>
              <a:cs typeface="Verdana"/>
              <a:sym typeface="Verdana"/>
            </a:endParaRPr>
          </a:p>
          <a:p>
            <a:pPr lvl="0" algn="l" defTabSz="457200">
              <a:defRPr sz="1800"/>
            </a:pPr>
            <a:r>
              <a:rPr sz="3600">
                <a:latin typeface="Verdana"/>
                <a:ea typeface="Verdana"/>
                <a:cs typeface="Verdana"/>
                <a:sym typeface="Verdana"/>
              </a:rPr>
              <a:t>Providence</a:t>
            </a:r>
            <a:endParaRPr sz="3600">
              <a:latin typeface="Verdana"/>
              <a:ea typeface="Verdana"/>
              <a:cs typeface="Verdana"/>
              <a:sym typeface="Verdana"/>
            </a:endParaRPr>
          </a:p>
          <a:p>
            <a:pPr lvl="0" algn="l" defTabSz="457200">
              <a:defRPr sz="1800"/>
            </a:pPr>
            <a:r>
              <a:rPr sz="3600">
                <a:latin typeface="Verdana"/>
                <a:ea typeface="Verdana"/>
                <a:cs typeface="Verdana"/>
                <a:sym typeface="Verdana"/>
              </a:rPr>
              <a:t>Reno</a:t>
            </a:r>
            <a:endParaRPr sz="3600">
              <a:latin typeface="Verdana"/>
              <a:ea typeface="Verdana"/>
              <a:cs typeface="Verdana"/>
              <a:sym typeface="Verdana"/>
            </a:endParaRPr>
          </a:p>
          <a:p>
            <a:pPr lvl="0" algn="l" defTabSz="457200">
              <a:defRPr sz="1800"/>
            </a:pPr>
            <a:r>
              <a:rPr sz="3600">
                <a:latin typeface="Verdana"/>
                <a:ea typeface="Verdana"/>
                <a:cs typeface="Verdana"/>
                <a:sym typeface="Verdana"/>
              </a:rPr>
              <a:t>Tucson</a:t>
            </a:r>
          </a:p>
        </p:txBody>
      </p:sp>
      <p:sp>
        <p:nvSpPr>
          <p:cNvPr id="93" name="Shape 93"/>
          <p:cNvSpPr/>
          <p:nvPr/>
        </p:nvSpPr>
        <p:spPr>
          <a:xfrm>
            <a:off x="8724900" y="5676900"/>
            <a:ext cx="1931492" cy="66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l" defTabSz="457200">
              <a:defRPr b="1">
                <a:solidFill>
                  <a:srgbClr val="B51A00"/>
                </a:solidFill>
                <a:effectLst>
                  <a:outerShdw sx="100000" sy="100000" kx="0" ky="0" algn="b" rotWithShape="0" blurRad="127000" dist="76200" dir="2700000">
                    <a:srgbClr val="000000">
                      <a:alpha val="75000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3600">
                <a:solidFill>
                  <a:srgbClr val="B51A00"/>
                </a:solidFill>
                <a:effectLst>
                  <a:outerShdw sx="100000" sy="100000" kx="0" ky="0" algn="b" rotWithShape="0" blurRad="127000" dist="76200" dir="2700000">
                    <a:srgbClr val="000000">
                      <a:alpha val="75000"/>
                    </a:srgbClr>
                  </a:outerShdw>
                </a:effectLst>
              </a:rPr>
              <a:t>Tucson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10" presetID="19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3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25D6B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25D6B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