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12072" t="0" r="10801" b="2223"/>
          <a:stretch>
            <a:fillRect/>
          </a:stretch>
        </p:blipFill>
        <p:spPr>
          <a:xfrm>
            <a:off x="-4703303" y="-472097"/>
            <a:ext cx="21381809" cy="1454530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-315206" y="2349499"/>
            <a:ext cx="13635212" cy="50546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10800">
                <a:solidFill>
                  <a:srgbClr val="FFFFFF"/>
                </a:solidFill>
                <a:effectLst>
                  <a:outerShdw sx="100000" sy="100000" kx="0" ky="0" algn="b" rotWithShape="0" blurRad="12700" dist="63500" dir="138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How many </a:t>
            </a:r>
          </a:p>
          <a:p>
            <a:pPr>
              <a:defRPr b="1" sz="10800">
                <a:solidFill>
                  <a:srgbClr val="FFFFFF"/>
                </a:solidFill>
                <a:effectLst>
                  <a:outerShdw sx="100000" sy="100000" kx="0" ky="0" algn="b" rotWithShape="0" blurRad="12700" dist="63500" dir="138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MAJOR US CITIES </a:t>
            </a:r>
          </a:p>
          <a:p>
            <a:pPr>
              <a:defRPr b="1" sz="10800">
                <a:solidFill>
                  <a:srgbClr val="FFFFFF"/>
                </a:solidFill>
                <a:effectLst>
                  <a:outerShdw sx="100000" sy="100000" kx="0" ky="0" algn="b" rotWithShape="0" blurRad="12700" dist="63500" dir="1380000">
                    <a:srgbClr val="000000"/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can you name?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12072" t="0" r="10801" b="2223"/>
          <a:stretch>
            <a:fillRect/>
          </a:stretch>
        </p:blipFill>
        <p:spPr>
          <a:xfrm>
            <a:off x="-6350" y="886926"/>
            <a:ext cx="13017564" cy="88554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-315206" y="-76691"/>
            <a:ext cx="13635212" cy="9652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 many US Cities can you name?</a:t>
            </a:r>
          </a:p>
        </p:txBody>
      </p:sp>
      <p:sp>
        <p:nvSpPr>
          <p:cNvPr id="124" name="Shape 124"/>
          <p:cNvSpPr/>
          <p:nvPr/>
        </p:nvSpPr>
        <p:spPr>
          <a:xfrm>
            <a:off x="1299347" y="2755980"/>
            <a:ext cx="1487456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Memphis</a:t>
            </a:r>
          </a:p>
        </p:txBody>
      </p:sp>
      <p:sp>
        <p:nvSpPr>
          <p:cNvPr id="125" name="Shape 125"/>
          <p:cNvSpPr/>
          <p:nvPr/>
        </p:nvSpPr>
        <p:spPr>
          <a:xfrm>
            <a:off x="4427843" y="1004952"/>
            <a:ext cx="1487455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Nashville</a:t>
            </a:r>
          </a:p>
        </p:txBody>
      </p:sp>
      <p:sp>
        <p:nvSpPr>
          <p:cNvPr id="126" name="Shape 126"/>
          <p:cNvSpPr/>
          <p:nvPr/>
        </p:nvSpPr>
        <p:spPr>
          <a:xfrm>
            <a:off x="5433060" y="1591295"/>
            <a:ext cx="2138680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Murfreesboro</a:t>
            </a:r>
          </a:p>
        </p:txBody>
      </p:sp>
      <p:sp>
        <p:nvSpPr>
          <p:cNvPr id="127" name="Shape 127"/>
          <p:cNvSpPr/>
          <p:nvPr/>
        </p:nvSpPr>
        <p:spPr>
          <a:xfrm>
            <a:off x="6758600" y="2763982"/>
            <a:ext cx="2138680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Chattanooga</a:t>
            </a:r>
          </a:p>
        </p:txBody>
      </p:sp>
      <p:sp>
        <p:nvSpPr>
          <p:cNvPr id="128" name="Shape 128"/>
          <p:cNvSpPr/>
          <p:nvPr/>
        </p:nvSpPr>
        <p:spPr>
          <a:xfrm>
            <a:off x="9334742" y="1004952"/>
            <a:ext cx="1487455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Knoxville</a:t>
            </a:r>
          </a:p>
        </p:txBody>
      </p:sp>
      <p:sp>
        <p:nvSpPr>
          <p:cNvPr id="129" name="Shape 129"/>
          <p:cNvSpPr/>
          <p:nvPr/>
        </p:nvSpPr>
        <p:spPr>
          <a:xfrm>
            <a:off x="8272977" y="4641849"/>
            <a:ext cx="1212084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Atlanta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  <p:bldP build="whole" bldLvl="1" animBg="1" rev="0" advAuto="0" spid="127" grpId="4"/>
      <p:bldP build="whole" bldLvl="1" animBg="1" rev="0" advAuto="0" spid="129" grpId="6"/>
      <p:bldP build="whole" bldLvl="1" animBg="1" rev="0" advAuto="0" spid="125" grpId="2"/>
      <p:bldP build="whole" bldLvl="1" animBg="1" rev="0" advAuto="0" spid="128" grpId="5"/>
      <p:bldP build="whole" bldLvl="1" animBg="1" rev="0" advAuto="0" spid="126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12405" t="0" r="8711" b="6094"/>
          <a:stretch>
            <a:fillRect/>
          </a:stretch>
        </p:blipFill>
        <p:spPr>
          <a:xfrm>
            <a:off x="-8725" y="915564"/>
            <a:ext cx="13022441" cy="8843777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-315206" y="-76691"/>
            <a:ext cx="13635212" cy="9652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 many US Cities can you name?</a:t>
            </a:r>
          </a:p>
        </p:txBody>
      </p:sp>
      <p:sp>
        <p:nvSpPr>
          <p:cNvPr id="133" name="Shape 133"/>
          <p:cNvSpPr/>
          <p:nvPr/>
        </p:nvSpPr>
        <p:spPr>
          <a:xfrm>
            <a:off x="7867878" y="5527546"/>
            <a:ext cx="2199090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New York City</a:t>
            </a:r>
          </a:p>
        </p:txBody>
      </p:sp>
      <p:sp>
        <p:nvSpPr>
          <p:cNvPr id="134" name="Shape 134"/>
          <p:cNvSpPr/>
          <p:nvPr/>
        </p:nvSpPr>
        <p:spPr>
          <a:xfrm>
            <a:off x="11490301" y="2592664"/>
            <a:ext cx="1435524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Boston</a:t>
            </a:r>
          </a:p>
        </p:txBody>
      </p:sp>
      <p:sp>
        <p:nvSpPr>
          <p:cNvPr id="135" name="Shape 135"/>
          <p:cNvSpPr/>
          <p:nvPr/>
        </p:nvSpPr>
        <p:spPr>
          <a:xfrm>
            <a:off x="4165817" y="8193117"/>
            <a:ext cx="747003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2"/>
      <p:bldP build="whole" bldLvl="1" animBg="1" rev="0" advAuto="0" spid="135" grpId="3"/>
      <p:bldP build="whole" bldLvl="1" animBg="1" rev="0" advAuto="0" spid="1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13473" t="6085" r="7624" b="1335"/>
          <a:stretch>
            <a:fillRect/>
          </a:stretch>
        </p:blipFill>
        <p:spPr>
          <a:xfrm>
            <a:off x="-6350" y="903710"/>
            <a:ext cx="13017500" cy="884351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-315206" y="-76691"/>
            <a:ext cx="13635212" cy="9652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 many US Cities can you name?</a:t>
            </a:r>
          </a:p>
        </p:txBody>
      </p:sp>
      <p:sp>
        <p:nvSpPr>
          <p:cNvPr id="139" name="Shape 139"/>
          <p:cNvSpPr/>
          <p:nvPr/>
        </p:nvSpPr>
        <p:spPr>
          <a:xfrm>
            <a:off x="2250461" y="4353924"/>
            <a:ext cx="1435524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Chicago</a:t>
            </a:r>
          </a:p>
        </p:txBody>
      </p:sp>
      <p:sp>
        <p:nvSpPr>
          <p:cNvPr id="140" name="Shape 140"/>
          <p:cNvSpPr/>
          <p:nvPr/>
        </p:nvSpPr>
        <p:spPr>
          <a:xfrm>
            <a:off x="8338648" y="3884805"/>
            <a:ext cx="1212509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Detroit</a:t>
            </a:r>
          </a:p>
        </p:txBody>
      </p:sp>
      <p:sp>
        <p:nvSpPr>
          <p:cNvPr id="141" name="Shape 141"/>
          <p:cNvSpPr/>
          <p:nvPr/>
        </p:nvSpPr>
        <p:spPr>
          <a:xfrm>
            <a:off x="8398330" y="5090543"/>
            <a:ext cx="1848849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Cleveland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2"/>
      <p:bldP build="whole" bldLvl="1" animBg="1" rev="0" advAuto="0" spid="139" grpId="1"/>
      <p:bldP build="whole" bldLvl="1" animBg="1" rev="0" advAuto="0" spid="141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8667" t="0" r="12406" b="8204"/>
          <a:stretch>
            <a:fillRect/>
          </a:stretch>
        </p:blipFill>
        <p:spPr>
          <a:xfrm>
            <a:off x="-6350" y="900733"/>
            <a:ext cx="13017500" cy="884792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-315206" y="-76691"/>
            <a:ext cx="13635212" cy="9652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 many US Cities can you name?</a:t>
            </a:r>
          </a:p>
        </p:txBody>
      </p:sp>
      <p:sp>
        <p:nvSpPr>
          <p:cNvPr id="145" name="Shape 145"/>
          <p:cNvSpPr/>
          <p:nvPr/>
        </p:nvSpPr>
        <p:spPr>
          <a:xfrm>
            <a:off x="2160690" y="4372538"/>
            <a:ext cx="1212509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Denver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png"/>
          <p:cNvPicPr>
            <a:picLocks noChangeAspect="1"/>
          </p:cNvPicPr>
          <p:nvPr/>
        </p:nvPicPr>
        <p:blipFill>
          <a:blip r:embed="rId2">
            <a:extLst/>
          </a:blip>
          <a:srcRect l="5768" t="2053" r="15303" b="5876"/>
          <a:stretch>
            <a:fillRect/>
          </a:stretch>
        </p:blipFill>
        <p:spPr>
          <a:xfrm>
            <a:off x="-6350" y="962863"/>
            <a:ext cx="13017500" cy="882799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-315206" y="-76691"/>
            <a:ext cx="13635212" cy="9652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5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How many US Cities can you name?</a:t>
            </a:r>
          </a:p>
        </p:txBody>
      </p:sp>
      <p:sp>
        <p:nvSpPr>
          <p:cNvPr id="149" name="Shape 149"/>
          <p:cNvSpPr/>
          <p:nvPr/>
        </p:nvSpPr>
        <p:spPr>
          <a:xfrm>
            <a:off x="3893709" y="7781286"/>
            <a:ext cx="2219445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Los Angeles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9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