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8B5D-37F5-47AB-B28E-E7DDF70F1DDC}" type="datetimeFigureOut">
              <a:rPr lang="en-US" smtClean="0"/>
              <a:pPr/>
              <a:t>7/13/2019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3DE4-6E7D-431C-9432-47FB58AD42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1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8B5D-37F5-47AB-B28E-E7DDF70F1DDC}" type="datetimeFigureOut">
              <a:rPr lang="en-US" smtClean="0"/>
              <a:pPr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3DE4-6E7D-431C-9432-47FB58AD42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7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8B5D-37F5-47AB-B28E-E7DDF70F1DDC}" type="datetimeFigureOut">
              <a:rPr lang="en-US" smtClean="0"/>
              <a:pPr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3DE4-6E7D-431C-9432-47FB58AD42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3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8B5D-37F5-47AB-B28E-E7DDF70F1DDC}" type="datetimeFigureOut">
              <a:rPr lang="en-US" smtClean="0"/>
              <a:pPr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3DE4-6E7D-431C-9432-47FB58AD42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15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8B5D-37F5-47AB-B28E-E7DDF70F1DDC}" type="datetimeFigureOut">
              <a:rPr lang="en-US" smtClean="0"/>
              <a:pPr/>
              <a:t>7/13/2019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3DE4-6E7D-431C-9432-47FB58AD42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52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8B5D-37F5-47AB-B28E-E7DDF70F1DDC}" type="datetimeFigureOut">
              <a:rPr lang="en-US" smtClean="0"/>
              <a:pPr/>
              <a:t>7/13/2019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3DE4-6E7D-431C-9432-47FB58AD42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07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8B5D-37F5-47AB-B28E-E7DDF70F1DDC}" type="datetimeFigureOut">
              <a:rPr lang="en-US" smtClean="0"/>
              <a:pPr/>
              <a:t>7/13/2019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3DE4-6E7D-431C-9432-47FB58AD42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66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8B5D-37F5-47AB-B28E-E7DDF70F1DDC}" type="datetimeFigureOut">
              <a:rPr lang="en-US" smtClean="0"/>
              <a:pPr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3DE4-6E7D-431C-9432-47FB58AD42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85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8B5D-37F5-47AB-B28E-E7DDF70F1DDC}" type="datetimeFigureOut">
              <a:rPr lang="en-US" smtClean="0"/>
              <a:pPr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F25B3DE4-6E7D-431C-9432-47FB58AD42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978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8B5D-37F5-47AB-B28E-E7DDF70F1DDC}" type="datetimeFigureOut">
              <a:rPr lang="en-US" smtClean="0"/>
              <a:pPr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3DE4-6E7D-431C-9432-47FB58AD42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6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8B5D-37F5-47AB-B28E-E7DDF70F1DDC}" type="datetimeFigureOut">
              <a:rPr lang="en-US" smtClean="0"/>
              <a:pPr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3DE4-6E7D-431C-9432-47FB58AD42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CA8B5D-37F5-47AB-B28E-E7DDF70F1DDC}" type="datetimeFigureOut">
              <a:rPr lang="en-US" smtClean="0"/>
              <a:pPr/>
              <a:t>7/13/2019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5B3DE4-6E7D-431C-9432-47FB58AD42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77463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357599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The Exam: Review</a:t>
            </a:r>
            <a:br>
              <a:rPr lang="en-US" dirty="0"/>
            </a:br>
            <a:r>
              <a:rPr lang="en-US" sz="3100" dirty="0"/>
              <a:t>Reviewing for the AP exam by creating </a:t>
            </a:r>
            <a:r>
              <a:rPr lang="en-US" sz="3100"/>
              <a:t>a “band”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30861"/>
            <a:ext cx="9440034" cy="1049867"/>
          </a:xfrm>
        </p:spPr>
        <p:txBody>
          <a:bodyPr/>
          <a:lstStyle/>
          <a:p>
            <a:r>
              <a:rPr lang="en-US" dirty="0"/>
              <a:t>AP Human Geography</a:t>
            </a:r>
          </a:p>
          <a:p>
            <a:r>
              <a:rPr lang="en-US"/>
              <a:t>Kristi Neuroth </a:t>
            </a:r>
          </a:p>
        </p:txBody>
      </p:sp>
    </p:spTree>
    <p:extLst>
      <p:ext uri="{BB962C8B-B14F-4D97-AF65-F5344CB8AC3E}">
        <p14:creationId xmlns:p14="http://schemas.microsoft.com/office/powerpoint/2010/main" val="24114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so we are clear…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ALL of the information on your CD jacket, songs, hit single, etc… MUST relate to your unit.  The more information you can incorporate, the better!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04800"/>
            <a:ext cx="8229600" cy="1143000"/>
          </a:xfrm>
        </p:spPr>
        <p:txBody>
          <a:bodyPr/>
          <a:lstStyle/>
          <a:p>
            <a:r>
              <a:rPr lang="en-US" dirty="0"/>
              <a:t>How you will be graded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52600" y="1447801"/>
          <a:ext cx="8686800" cy="5262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8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550">
                <a:tc>
                  <a:txBody>
                    <a:bodyPr/>
                    <a:lstStyle/>
                    <a:p>
                      <a:r>
                        <a:rPr lang="en-US" dirty="0"/>
                        <a:t>Project 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37">
                <a:tc>
                  <a:txBody>
                    <a:bodyPr/>
                    <a:lstStyle/>
                    <a:p>
                      <a:r>
                        <a:rPr lang="en-US" b="1" dirty="0"/>
                        <a:t>Hit</a:t>
                      </a:r>
                      <a:r>
                        <a:rPr lang="en-US" b="1" baseline="0" dirty="0"/>
                        <a:t> song (group grade)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411">
                <a:tc>
                  <a:txBody>
                    <a:bodyPr/>
                    <a:lstStyle/>
                    <a:p>
                      <a:r>
                        <a:rPr lang="en-US" b="1" dirty="0"/>
                        <a:t>Individual band portion</a:t>
                      </a:r>
                      <a:r>
                        <a:rPr lang="en-US" b="1" baseline="0" dirty="0"/>
                        <a:t> </a:t>
                      </a:r>
                    </a:p>
                    <a:p>
                      <a:r>
                        <a:rPr lang="en-US" b="1" baseline="0" dirty="0"/>
                        <a:t>(</a:t>
                      </a:r>
                      <a:r>
                        <a:rPr lang="en-US" b="1" i="1" baseline="0" dirty="0"/>
                        <a:t>One of the following: album cover, back cover (song titles), or t-shirt</a:t>
                      </a:r>
                      <a:r>
                        <a:rPr lang="en-US" b="1" baseline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10</a:t>
                      </a:r>
                    </a:p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411">
                <a:tc>
                  <a:txBody>
                    <a:bodyPr/>
                    <a:lstStyle/>
                    <a:p>
                      <a:r>
                        <a:rPr lang="en-US" b="1" dirty="0"/>
                        <a:t>Presentation</a:t>
                      </a:r>
                      <a:r>
                        <a:rPr lang="en-US" b="1" baseline="0" dirty="0"/>
                        <a:t> of project on Wednesday</a:t>
                      </a:r>
                    </a:p>
                    <a:p>
                      <a:r>
                        <a:rPr lang="en-US" b="1" i="1" baseline="0" dirty="0"/>
                        <a:t>(Do you speak clearly so everyone can hear?  Are you well prepared?)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10</a:t>
                      </a:r>
                    </a:p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007">
                <a:tc>
                  <a:txBody>
                    <a:bodyPr/>
                    <a:lstStyle/>
                    <a:p>
                      <a:r>
                        <a:rPr lang="en-US" b="1" dirty="0"/>
                        <a:t>Participation </a:t>
                      </a:r>
                      <a:r>
                        <a:rPr lang="en-US" b="1" i="1" dirty="0"/>
                        <a:t>(Do you use your time in class wisely?  Are you an</a:t>
                      </a:r>
                      <a:r>
                        <a:rPr lang="en-US" b="1" i="1" baseline="0" dirty="0"/>
                        <a:t> outstanding audience member?)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10</a:t>
                      </a:r>
                    </a:p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6682">
                <a:tc>
                  <a:txBody>
                    <a:bodyPr/>
                    <a:lstStyle/>
                    <a:p>
                      <a:r>
                        <a:rPr lang="en-US" b="1" dirty="0"/>
                        <a:t>One Page Outline (submitted digitally)</a:t>
                      </a:r>
                    </a:p>
                    <a:p>
                      <a:endParaRPr lang="en-US" b="1" dirty="0"/>
                    </a:p>
                    <a:p>
                      <a:r>
                        <a:rPr lang="en-US" b="1" dirty="0"/>
                        <a:t>One</a:t>
                      </a:r>
                      <a:r>
                        <a:rPr lang="en-US" b="1" baseline="0" dirty="0"/>
                        <a:t> group member will submit the outline for your group.  Make sure each person’s name is at the top of the page they are responsible for.  </a:t>
                      </a:r>
                    </a:p>
                    <a:p>
                      <a:r>
                        <a:rPr lang="en-US" b="1" baseline="0" dirty="0"/>
                        <a:t>Clearly label your email with: Class period, unit covered.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63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9D69C-FD9E-40AF-90E6-B82956EE1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78296"/>
            <a:ext cx="10353762" cy="970450"/>
          </a:xfrm>
        </p:spPr>
        <p:txBody>
          <a:bodyPr/>
          <a:lstStyle/>
          <a:p>
            <a:r>
              <a:rPr lang="en-US" dirty="0"/>
              <a:t>Basics of the Band Project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DB8FC-1792-4BD0-8D79-F4F0D24E1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8" y="1378226"/>
            <a:ext cx="11767930" cy="5367131"/>
          </a:xfrm>
        </p:spPr>
        <p:txBody>
          <a:bodyPr>
            <a:normAutofit/>
          </a:bodyPr>
          <a:lstStyle/>
          <a:p>
            <a:r>
              <a:rPr lang="en-US" dirty="0"/>
              <a:t>Students will be in teams of 3-4</a:t>
            </a:r>
          </a:p>
          <a:p>
            <a:r>
              <a:rPr lang="en-US" dirty="0"/>
              <a:t>They will create a “band” as a way of reviewing for the AP Test focusing on one unit of the course.</a:t>
            </a:r>
          </a:p>
          <a:p>
            <a:r>
              <a:rPr lang="en-US" dirty="0"/>
              <a:t>Note: with the earlier test date this year this project could be used as an activity after the AP Test.</a:t>
            </a:r>
          </a:p>
          <a:p>
            <a:r>
              <a:rPr lang="en-US" dirty="0"/>
              <a:t>Please see the student instructions on the following slides.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Accompanying materials:</a:t>
            </a:r>
          </a:p>
          <a:p>
            <a:pPr lvl="1"/>
            <a:r>
              <a:rPr lang="en-US" dirty="0"/>
              <a:t>Hit Song Template</a:t>
            </a:r>
          </a:p>
          <a:p>
            <a:pPr lvl="1"/>
            <a:r>
              <a:rPr lang="en-US" dirty="0"/>
              <a:t>Album Cover Template</a:t>
            </a:r>
          </a:p>
          <a:p>
            <a:pPr lvl="1"/>
            <a:r>
              <a:rPr lang="en-US" dirty="0"/>
              <a:t>Album Back Cover Template</a:t>
            </a:r>
          </a:p>
          <a:p>
            <a:pPr lvl="1"/>
            <a:r>
              <a:rPr lang="en-US" dirty="0"/>
              <a:t>Concert T-Shirt Design Template</a:t>
            </a:r>
          </a:p>
          <a:p>
            <a:pPr lvl="1"/>
            <a:r>
              <a:rPr lang="en-US" dirty="0"/>
              <a:t>Band Project Rubric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9708F-74A3-4565-A230-05821B6DA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884" y="3429000"/>
            <a:ext cx="5250944" cy="29536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07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ristib\Local Settings\Temporary Internet Files\Content.IE5\OXQN4TYZ\MPj043866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636"/>
            <a:ext cx="4558937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379" y="1676400"/>
            <a:ext cx="7854696" cy="1752600"/>
          </a:xfrm>
        </p:spPr>
        <p:txBody>
          <a:bodyPr>
            <a:normAutofit/>
          </a:bodyPr>
          <a:lstStyle/>
          <a:p>
            <a:r>
              <a:rPr lang="en-US" sz="4800" i="1" dirty="0">
                <a:latin typeface="Broadway" pitchFamily="82" charset="0"/>
              </a:rPr>
              <a:t>Rock Band Style!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9764" y="-46017"/>
            <a:ext cx="7851648" cy="1828800"/>
          </a:xfrm>
        </p:spPr>
        <p:txBody>
          <a:bodyPr>
            <a:norm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APHG REVIEW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5" r="13940"/>
          <a:stretch/>
        </p:blipFill>
        <p:spPr bwMode="auto">
          <a:xfrm>
            <a:off x="5760987" y="2602213"/>
            <a:ext cx="4898375" cy="392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Your Assignment: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Your group is going to become a “band”.  Your band is all about one unit in APHG, so everything you will do as a band will revolve around  your  unit.</a:t>
            </a:r>
          </a:p>
          <a:p>
            <a:r>
              <a:rPr lang="en-US" dirty="0">
                <a:solidFill>
                  <a:schemeClr val="bg1"/>
                </a:solidFill>
              </a:rPr>
              <a:t>Task #1: Choose a unit</a:t>
            </a:r>
          </a:p>
          <a:p>
            <a:r>
              <a:rPr lang="en-US" dirty="0">
                <a:solidFill>
                  <a:schemeClr val="bg1"/>
                </a:solidFill>
              </a:rPr>
              <a:t>Task #2: Decide what kind of musical style you will be.</a:t>
            </a:r>
          </a:p>
          <a:p>
            <a:r>
              <a:rPr lang="en-US" dirty="0">
                <a:solidFill>
                  <a:schemeClr val="bg1"/>
                </a:solidFill>
              </a:rPr>
              <a:t>Task #3: Name your band!</a:t>
            </a:r>
          </a:p>
          <a:p>
            <a:r>
              <a:rPr lang="en-US" dirty="0">
                <a:solidFill>
                  <a:schemeClr val="bg1"/>
                </a:solidFill>
              </a:rPr>
              <a:t>Task #4: Work on your debut Album (hit song, song titles, album cover, t-shirt).</a:t>
            </a:r>
          </a:p>
          <a:p>
            <a:r>
              <a:rPr lang="en-US" dirty="0">
                <a:solidFill>
                  <a:schemeClr val="bg1"/>
                </a:solidFill>
              </a:rPr>
              <a:t>Task #5: ALBUM RELEASE PARTY!!! </a:t>
            </a:r>
            <a:endParaRPr lang="en-US" sz="4400" dirty="0">
              <a:solidFill>
                <a:schemeClr val="bg1"/>
              </a:solidFill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Possible Unit Choices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(1 group per unit)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99860"/>
            <a:ext cx="10972800" cy="4124739"/>
          </a:xfrm>
        </p:spPr>
        <p:txBody>
          <a:bodyPr numCol="2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1. Geography: Nature and Perspectives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2. Population and Migration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3. Cultural Patterns and Processes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4. Political Geography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5. Agriculture and Rural Geography</a:t>
            </a:r>
          </a:p>
          <a:p>
            <a:r>
              <a:rPr lang="en-US" sz="3200" dirty="0">
                <a:solidFill>
                  <a:schemeClr val="bg1"/>
                </a:solidFill>
              </a:rPr>
              <a:t>6. Cities and Urban Land Use</a:t>
            </a:r>
          </a:p>
          <a:p>
            <a:r>
              <a:rPr lang="en-US" sz="3200" dirty="0">
                <a:solidFill>
                  <a:schemeClr val="bg1"/>
                </a:solidFill>
              </a:rPr>
              <a:t>7. Industrialization and Economic Development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1.) </a:t>
            </a:r>
            <a:r>
              <a:rPr lang="en-US" b="1" dirty="0">
                <a:solidFill>
                  <a:schemeClr val="bg1"/>
                </a:solidFill>
              </a:rPr>
              <a:t>Lyricist (ALL)</a:t>
            </a:r>
            <a:r>
              <a:rPr lang="en-US" dirty="0">
                <a:solidFill>
                  <a:schemeClr val="bg1"/>
                </a:solidFill>
              </a:rPr>
              <a:t>: Create one song that illustrates the important features of your unit. </a:t>
            </a:r>
          </a:p>
          <a:p>
            <a:r>
              <a:rPr lang="en-US" dirty="0">
                <a:solidFill>
                  <a:schemeClr val="bg1"/>
                </a:solidFill>
              </a:rPr>
              <a:t>2.)  </a:t>
            </a:r>
            <a:r>
              <a:rPr lang="en-US" b="1" dirty="0">
                <a:solidFill>
                  <a:schemeClr val="bg1"/>
                </a:solidFill>
              </a:rPr>
              <a:t>Album Cover (1 Person)</a:t>
            </a:r>
            <a:r>
              <a:rPr lang="en-US" dirty="0">
                <a:solidFill>
                  <a:schemeClr val="bg1"/>
                </a:solidFill>
              </a:rPr>
              <a:t>: Design an album cover that would represent the important features of the unit.</a:t>
            </a:r>
          </a:p>
          <a:p>
            <a:r>
              <a:rPr lang="en-US" dirty="0">
                <a:solidFill>
                  <a:schemeClr val="bg1"/>
                </a:solidFill>
              </a:rPr>
              <a:t>3.)</a:t>
            </a:r>
            <a:r>
              <a:rPr lang="en-US" b="1" dirty="0">
                <a:solidFill>
                  <a:schemeClr val="bg1"/>
                </a:solidFill>
              </a:rPr>
              <a:t>Back Jacket (2 People – 2 different albums):  </a:t>
            </a:r>
            <a:r>
              <a:rPr lang="en-US" dirty="0">
                <a:solidFill>
                  <a:schemeClr val="bg1"/>
                </a:solidFill>
              </a:rPr>
              <a:t>Come up with 10 songs (including hit single) that would explain important elements of your unit.</a:t>
            </a:r>
          </a:p>
          <a:p>
            <a:r>
              <a:rPr lang="en-US" dirty="0">
                <a:solidFill>
                  <a:schemeClr val="bg1"/>
                </a:solidFill>
              </a:rPr>
              <a:t>4). </a:t>
            </a:r>
            <a:r>
              <a:rPr lang="en-US" b="1" dirty="0">
                <a:solidFill>
                  <a:schemeClr val="bg1"/>
                </a:solidFill>
              </a:rPr>
              <a:t>T-Shirt (1 Person)</a:t>
            </a:r>
            <a:r>
              <a:rPr lang="en-US" dirty="0">
                <a:solidFill>
                  <a:schemeClr val="bg1"/>
                </a:solidFill>
              </a:rPr>
              <a:t>: Design a T-shirt that your band members will sell at your concert that would explain important features of the unit.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840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JOBS – EVERYONE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“Concert Schedule”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11896"/>
            <a:ext cx="10972800" cy="39127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most important part of the project is to create a “concert schedule” AKA – the most important things people need to remember about your Unit.  This will need to be submitted 2 days before your performance so I can upload your items to google classroom.  This is essentially a 4-page review guide to share with the class (1 page per person in your group).</a:t>
            </a:r>
          </a:p>
          <a:p>
            <a:r>
              <a:rPr lang="en-US" dirty="0">
                <a:solidFill>
                  <a:schemeClr val="bg1"/>
                </a:solidFill>
              </a:rPr>
              <a:t>(Note: This is based on the AP Course Articulation)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Other Things To Know…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WEDNESDAY, MAY 11</a:t>
            </a:r>
            <a:r>
              <a:rPr lang="en-US" dirty="0">
                <a:solidFill>
                  <a:schemeClr val="bg1"/>
                </a:solidFill>
              </a:rPr>
              <a:t>:  Album RELEASE PARTY!!!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Group will present their album cover, Song Titles, T-Shirt design.</a:t>
            </a:r>
          </a:p>
          <a:p>
            <a:r>
              <a:rPr lang="en-US" dirty="0">
                <a:solidFill>
                  <a:schemeClr val="bg1"/>
                </a:solidFill>
              </a:rPr>
              <a:t>KEEP THIS IN MIND: Your songs, song titles, t-shirt designs, and album cover MUST incorporate specific information about your unit.</a:t>
            </a:r>
          </a:p>
          <a:p>
            <a:r>
              <a:rPr lang="en-US" dirty="0">
                <a:solidFill>
                  <a:schemeClr val="bg1"/>
                </a:solidFill>
              </a:rPr>
              <a:t>EXAMPLE: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BAD:  “</a:t>
            </a:r>
            <a:r>
              <a:rPr lang="en-US" i="1" dirty="0">
                <a:solidFill>
                  <a:schemeClr val="bg1"/>
                </a:solidFill>
              </a:rPr>
              <a:t>Sweet Home Indonesia</a:t>
            </a:r>
            <a:r>
              <a:rPr lang="en-US" dirty="0">
                <a:solidFill>
                  <a:schemeClr val="bg1"/>
                </a:solidFill>
              </a:rPr>
              <a:t>”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GOOD:  “</a:t>
            </a:r>
            <a:r>
              <a:rPr lang="en-US" i="1" dirty="0">
                <a:solidFill>
                  <a:schemeClr val="bg1"/>
                </a:solidFill>
              </a:rPr>
              <a:t>Slash and Burn on the Dance Floor</a:t>
            </a:r>
            <a:r>
              <a:rPr lang="en-US" dirty="0">
                <a:solidFill>
                  <a:schemeClr val="bg1"/>
                </a:solidFill>
              </a:rPr>
              <a:t>”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b="1" dirty="0">
                <a:solidFill>
                  <a:srgbClr val="FFFF00"/>
                </a:solidFill>
              </a:rPr>
              <a:t>(Don’t have to sing)  If you sing=Candy </a:t>
            </a:r>
            <a:r>
              <a:rPr lang="en-US" b="1" dirty="0">
                <a:solidFill>
                  <a:srgbClr val="FFFF00"/>
                </a:solidFill>
                <a:sym typeface="Wingdings" pitchFamily="2" charset="2"/>
              </a:rPr>
              <a:t> </a:t>
            </a:r>
          </a:p>
          <a:p>
            <a:pPr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Behavior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only people who should be able to hear you are your own band members.</a:t>
            </a:r>
          </a:p>
          <a:p>
            <a:r>
              <a:rPr lang="en-US" sz="2800" dirty="0">
                <a:solidFill>
                  <a:schemeClr val="bg1"/>
                </a:solidFill>
              </a:rPr>
              <a:t>You are working the whole time on your project when given the opportunity in class.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TC104033929[[fn=Slate]]</Template>
  <TotalTime>777</TotalTime>
  <Words>641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Broadway</vt:lpstr>
      <vt:lpstr>Calibri</vt:lpstr>
      <vt:lpstr>Calisto MT</vt:lpstr>
      <vt:lpstr>Constantia</vt:lpstr>
      <vt:lpstr>Showcard Gothic</vt:lpstr>
      <vt:lpstr>Wingdings 2</vt:lpstr>
      <vt:lpstr>Slate</vt:lpstr>
      <vt:lpstr>Flow</vt:lpstr>
      <vt:lpstr>The Exam: Review Reviewing for the AP exam by creating a “band”</vt:lpstr>
      <vt:lpstr>Basics of the Band Project Review</vt:lpstr>
      <vt:lpstr>APHG REVIEW</vt:lpstr>
      <vt:lpstr>Your Assignment:</vt:lpstr>
      <vt:lpstr>Possible Unit Choices  (1 group per unit)</vt:lpstr>
      <vt:lpstr>JOBS</vt:lpstr>
      <vt:lpstr>JOBS – EVERYONE  “Concert Schedule”</vt:lpstr>
      <vt:lpstr>Other Things To Know…</vt:lpstr>
      <vt:lpstr>Behavior Expectations</vt:lpstr>
      <vt:lpstr>Just so we are clear…</vt:lpstr>
      <vt:lpstr>How you will be graded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Kristi Neuroth</cp:lastModifiedBy>
  <cp:revision>19</cp:revision>
  <dcterms:created xsi:type="dcterms:W3CDTF">2014-08-26T23:53:23Z</dcterms:created>
  <dcterms:modified xsi:type="dcterms:W3CDTF">2019-07-13T23:34:49Z</dcterms:modified>
</cp:coreProperties>
</file>