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257" r:id="rId3"/>
    <p:sldId id="264" r:id="rId4"/>
    <p:sldId id="265" r:id="rId5"/>
    <p:sldId id="269" r:id="rId6"/>
    <p:sldId id="263" r:id="rId7"/>
    <p:sldId id="258" r:id="rId8"/>
    <p:sldId id="267" r:id="rId9"/>
    <p:sldId id="259" r:id="rId10"/>
    <p:sldId id="260" r:id="rId11"/>
    <p:sldId id="268" r:id="rId12"/>
    <p:sldId id="261" r:id="rId13"/>
    <p:sldId id="262" r:id="rId14"/>
    <p:sldId id="443" r:id="rId15"/>
    <p:sldId id="266" r:id="rId16"/>
    <p:sldId id="44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85158" autoAdjust="0"/>
  </p:normalViewPr>
  <p:slideViewPr>
    <p:cSldViewPr snapToGrid="0">
      <p:cViewPr varScale="1">
        <p:scale>
          <a:sx n="61" d="100"/>
          <a:sy n="61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2B9DE-81C2-405B-BE48-DB382F4029B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EE6FCDD-C6A1-4973-A7EA-22E7F7FB2BF5}">
      <dgm:prSet/>
      <dgm:spPr/>
      <dgm:t>
        <a:bodyPr/>
        <a:lstStyle/>
        <a:p>
          <a:r>
            <a:rPr lang="en-US"/>
            <a:t>Requires students to actively engage with the stimulus.</a:t>
          </a:r>
        </a:p>
      </dgm:t>
    </dgm:pt>
    <dgm:pt modelId="{3E2FCCBC-F309-4B19-9A66-CDEFEC6EC97A}" type="parTrans" cxnId="{D7A449D9-ED28-4E4F-A4C6-D2A42359CCD3}">
      <dgm:prSet/>
      <dgm:spPr/>
      <dgm:t>
        <a:bodyPr/>
        <a:lstStyle/>
        <a:p>
          <a:endParaRPr lang="en-US"/>
        </a:p>
      </dgm:t>
    </dgm:pt>
    <dgm:pt modelId="{F80DAD8D-BA01-46FE-ADB4-3FBC4B20B209}" type="sibTrans" cxnId="{D7A449D9-ED28-4E4F-A4C6-D2A42359CCD3}">
      <dgm:prSet/>
      <dgm:spPr/>
      <dgm:t>
        <a:bodyPr/>
        <a:lstStyle/>
        <a:p>
          <a:endParaRPr lang="en-US"/>
        </a:p>
      </dgm:t>
    </dgm:pt>
    <dgm:pt modelId="{A010B742-9D0E-491F-A7C7-6AF30C4AF0EB}">
      <dgm:prSet/>
      <dgm:spPr/>
      <dgm:t>
        <a:bodyPr/>
        <a:lstStyle/>
        <a:p>
          <a:r>
            <a:rPr lang="en-US"/>
            <a:t>Is not trivial but rather requires critical thinking.</a:t>
          </a:r>
        </a:p>
      </dgm:t>
    </dgm:pt>
    <dgm:pt modelId="{C369BD5F-4508-47EC-8F10-80BBCF90EA4F}" type="parTrans" cxnId="{8CC1036E-4EE7-4088-AD99-9202500E4AF0}">
      <dgm:prSet/>
      <dgm:spPr/>
      <dgm:t>
        <a:bodyPr/>
        <a:lstStyle/>
        <a:p>
          <a:endParaRPr lang="en-US"/>
        </a:p>
      </dgm:t>
    </dgm:pt>
    <dgm:pt modelId="{C805D443-61C1-4141-8343-8796216893E2}" type="sibTrans" cxnId="{8CC1036E-4EE7-4088-AD99-9202500E4AF0}">
      <dgm:prSet/>
      <dgm:spPr/>
      <dgm:t>
        <a:bodyPr/>
        <a:lstStyle/>
        <a:p>
          <a:endParaRPr lang="en-US"/>
        </a:p>
      </dgm:t>
    </dgm:pt>
    <dgm:pt modelId="{5FBE6F90-FA31-4767-B853-80F0637C16A4}">
      <dgm:prSet/>
      <dgm:spPr/>
      <dgm:t>
        <a:bodyPr/>
        <a:lstStyle/>
        <a:p>
          <a:r>
            <a:rPr lang="en-US"/>
            <a:t>All answer options require careful consideration. </a:t>
          </a:r>
        </a:p>
      </dgm:t>
    </dgm:pt>
    <dgm:pt modelId="{436B14E5-1813-43DC-8634-627F5BA1A789}" type="parTrans" cxnId="{7B83EB82-A26B-4ECC-9BE3-5504FED89CFC}">
      <dgm:prSet/>
      <dgm:spPr/>
      <dgm:t>
        <a:bodyPr/>
        <a:lstStyle/>
        <a:p>
          <a:endParaRPr lang="en-US"/>
        </a:p>
      </dgm:t>
    </dgm:pt>
    <dgm:pt modelId="{DC5D3AF4-3652-431D-97C3-BC5D942C4DF5}" type="sibTrans" cxnId="{7B83EB82-A26B-4ECC-9BE3-5504FED89CFC}">
      <dgm:prSet/>
      <dgm:spPr/>
      <dgm:t>
        <a:bodyPr/>
        <a:lstStyle/>
        <a:p>
          <a:endParaRPr lang="en-US"/>
        </a:p>
      </dgm:t>
    </dgm:pt>
    <dgm:pt modelId="{F8E84721-8BAE-4427-912E-3A40F4BA5DEB}">
      <dgm:prSet/>
      <dgm:spPr/>
      <dgm:t>
        <a:bodyPr/>
        <a:lstStyle/>
        <a:p>
          <a:r>
            <a:rPr lang="en-US"/>
            <a:t>Bonus: is part of a set (several questions on the AP exam will have one stimulus with 2-3 questions connected to that stimulus).</a:t>
          </a:r>
        </a:p>
      </dgm:t>
    </dgm:pt>
    <dgm:pt modelId="{FF010058-F8C2-4405-8DD3-B9B8C3938D5B}" type="parTrans" cxnId="{A508FC1C-7257-4F5F-8886-4AAD91F000E3}">
      <dgm:prSet/>
      <dgm:spPr/>
      <dgm:t>
        <a:bodyPr/>
        <a:lstStyle/>
        <a:p>
          <a:endParaRPr lang="en-US"/>
        </a:p>
      </dgm:t>
    </dgm:pt>
    <dgm:pt modelId="{31C36EEC-3C61-4455-9FDE-DA11D1E7A782}" type="sibTrans" cxnId="{A508FC1C-7257-4F5F-8886-4AAD91F000E3}">
      <dgm:prSet/>
      <dgm:spPr/>
      <dgm:t>
        <a:bodyPr/>
        <a:lstStyle/>
        <a:p>
          <a:endParaRPr lang="en-US"/>
        </a:p>
      </dgm:t>
    </dgm:pt>
    <dgm:pt modelId="{5D9BE327-09BA-4214-A69A-6AFA917CD905}" type="pres">
      <dgm:prSet presAssocID="{8CE2B9DE-81C2-405B-BE48-DB382F4029B7}" presName="root" presStyleCnt="0">
        <dgm:presLayoutVars>
          <dgm:dir/>
          <dgm:resizeHandles val="exact"/>
        </dgm:presLayoutVars>
      </dgm:prSet>
      <dgm:spPr/>
    </dgm:pt>
    <dgm:pt modelId="{4AE3ED06-F313-4081-84AC-65CA6DEF8B11}" type="pres">
      <dgm:prSet presAssocID="{8CE2B9DE-81C2-405B-BE48-DB382F4029B7}" presName="container" presStyleCnt="0">
        <dgm:presLayoutVars>
          <dgm:dir/>
          <dgm:resizeHandles val="exact"/>
        </dgm:presLayoutVars>
      </dgm:prSet>
      <dgm:spPr/>
    </dgm:pt>
    <dgm:pt modelId="{6B6CDE89-7859-467C-9160-971A56001FBA}" type="pres">
      <dgm:prSet presAssocID="{7EE6FCDD-C6A1-4973-A7EA-22E7F7FB2BF5}" presName="compNode" presStyleCnt="0"/>
      <dgm:spPr/>
    </dgm:pt>
    <dgm:pt modelId="{C0A99703-FB1B-4F29-A17C-675A369CD4E3}" type="pres">
      <dgm:prSet presAssocID="{7EE6FCDD-C6A1-4973-A7EA-22E7F7FB2BF5}" presName="iconBgRect" presStyleLbl="bgShp" presStyleIdx="0" presStyleCnt="4"/>
      <dgm:spPr/>
    </dgm:pt>
    <dgm:pt modelId="{879256FF-9BB9-4458-B73F-16EF4E17DA0A}" type="pres">
      <dgm:prSet presAssocID="{7EE6FCDD-C6A1-4973-A7EA-22E7F7FB2B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392316F-0274-490C-89F2-2E6A15A427B8}" type="pres">
      <dgm:prSet presAssocID="{7EE6FCDD-C6A1-4973-A7EA-22E7F7FB2BF5}" presName="spaceRect" presStyleCnt="0"/>
      <dgm:spPr/>
    </dgm:pt>
    <dgm:pt modelId="{5DDF0141-F6EC-4900-925F-23DAC8C76873}" type="pres">
      <dgm:prSet presAssocID="{7EE6FCDD-C6A1-4973-A7EA-22E7F7FB2BF5}" presName="textRect" presStyleLbl="revTx" presStyleIdx="0" presStyleCnt="4">
        <dgm:presLayoutVars>
          <dgm:chMax val="1"/>
          <dgm:chPref val="1"/>
        </dgm:presLayoutVars>
      </dgm:prSet>
      <dgm:spPr/>
    </dgm:pt>
    <dgm:pt modelId="{81A813B2-ABD5-423E-9171-66C5AA9FFF30}" type="pres">
      <dgm:prSet presAssocID="{F80DAD8D-BA01-46FE-ADB4-3FBC4B20B209}" presName="sibTrans" presStyleLbl="sibTrans2D1" presStyleIdx="0" presStyleCnt="0"/>
      <dgm:spPr/>
    </dgm:pt>
    <dgm:pt modelId="{49C2B1A5-06B0-45C7-9827-294E58114C07}" type="pres">
      <dgm:prSet presAssocID="{A010B742-9D0E-491F-A7C7-6AF30C4AF0EB}" presName="compNode" presStyleCnt="0"/>
      <dgm:spPr/>
    </dgm:pt>
    <dgm:pt modelId="{4383AB8E-7651-4DD3-8E42-714236CD78FB}" type="pres">
      <dgm:prSet presAssocID="{A010B742-9D0E-491F-A7C7-6AF30C4AF0EB}" presName="iconBgRect" presStyleLbl="bgShp" presStyleIdx="1" presStyleCnt="4"/>
      <dgm:spPr/>
    </dgm:pt>
    <dgm:pt modelId="{0DA3DA58-DBBE-43A9-AD49-5BECC59FCA88}" type="pres">
      <dgm:prSet presAssocID="{A010B742-9D0E-491F-A7C7-6AF30C4AF0E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38F2B28-339A-4EE2-94FA-B99C28A408A2}" type="pres">
      <dgm:prSet presAssocID="{A010B742-9D0E-491F-A7C7-6AF30C4AF0EB}" presName="spaceRect" presStyleCnt="0"/>
      <dgm:spPr/>
    </dgm:pt>
    <dgm:pt modelId="{2CE56809-C440-4607-8AFA-662E2986C826}" type="pres">
      <dgm:prSet presAssocID="{A010B742-9D0E-491F-A7C7-6AF30C4AF0EB}" presName="textRect" presStyleLbl="revTx" presStyleIdx="1" presStyleCnt="4">
        <dgm:presLayoutVars>
          <dgm:chMax val="1"/>
          <dgm:chPref val="1"/>
        </dgm:presLayoutVars>
      </dgm:prSet>
      <dgm:spPr/>
    </dgm:pt>
    <dgm:pt modelId="{65BCB62D-FE36-4B77-B0CE-A6B28C10DBFB}" type="pres">
      <dgm:prSet presAssocID="{C805D443-61C1-4141-8343-8796216893E2}" presName="sibTrans" presStyleLbl="sibTrans2D1" presStyleIdx="0" presStyleCnt="0"/>
      <dgm:spPr/>
    </dgm:pt>
    <dgm:pt modelId="{44BDC52B-C02D-40F5-8724-395832AA1541}" type="pres">
      <dgm:prSet presAssocID="{5FBE6F90-FA31-4767-B853-80F0637C16A4}" presName="compNode" presStyleCnt="0"/>
      <dgm:spPr/>
    </dgm:pt>
    <dgm:pt modelId="{495DBF71-0100-49AE-9403-6A2670DAF4A0}" type="pres">
      <dgm:prSet presAssocID="{5FBE6F90-FA31-4767-B853-80F0637C16A4}" presName="iconBgRect" presStyleLbl="bgShp" presStyleIdx="2" presStyleCnt="4"/>
      <dgm:spPr/>
    </dgm:pt>
    <dgm:pt modelId="{5C2D7ACA-A146-4C41-AE7B-D544E7DC17C2}" type="pres">
      <dgm:prSet presAssocID="{5FBE6F90-FA31-4767-B853-80F0637C16A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F40B79-3F2B-4E71-8CF9-ED446BCB73B7}" type="pres">
      <dgm:prSet presAssocID="{5FBE6F90-FA31-4767-B853-80F0637C16A4}" presName="spaceRect" presStyleCnt="0"/>
      <dgm:spPr/>
    </dgm:pt>
    <dgm:pt modelId="{5188C078-A117-45E2-B0F1-C1325F68CD03}" type="pres">
      <dgm:prSet presAssocID="{5FBE6F90-FA31-4767-B853-80F0637C16A4}" presName="textRect" presStyleLbl="revTx" presStyleIdx="2" presStyleCnt="4">
        <dgm:presLayoutVars>
          <dgm:chMax val="1"/>
          <dgm:chPref val="1"/>
        </dgm:presLayoutVars>
      </dgm:prSet>
      <dgm:spPr/>
    </dgm:pt>
    <dgm:pt modelId="{7037DDCA-322D-4998-A748-105C00990989}" type="pres">
      <dgm:prSet presAssocID="{DC5D3AF4-3652-431D-97C3-BC5D942C4DF5}" presName="sibTrans" presStyleLbl="sibTrans2D1" presStyleIdx="0" presStyleCnt="0"/>
      <dgm:spPr/>
    </dgm:pt>
    <dgm:pt modelId="{FFD3E698-5741-4239-8FC2-4079169B0E65}" type="pres">
      <dgm:prSet presAssocID="{F8E84721-8BAE-4427-912E-3A40F4BA5DEB}" presName="compNode" presStyleCnt="0"/>
      <dgm:spPr/>
    </dgm:pt>
    <dgm:pt modelId="{43E91BE5-242C-4741-B2FC-99EB42B78C21}" type="pres">
      <dgm:prSet presAssocID="{F8E84721-8BAE-4427-912E-3A40F4BA5DEB}" presName="iconBgRect" presStyleLbl="bgShp" presStyleIdx="3" presStyleCnt="4"/>
      <dgm:spPr/>
    </dgm:pt>
    <dgm:pt modelId="{C5555386-CD30-4848-BBA9-E557C304039B}" type="pres">
      <dgm:prSet presAssocID="{F8E84721-8BAE-4427-912E-3A40F4BA5D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F456CEA-335C-484C-A518-156CE0B56024}" type="pres">
      <dgm:prSet presAssocID="{F8E84721-8BAE-4427-912E-3A40F4BA5DEB}" presName="spaceRect" presStyleCnt="0"/>
      <dgm:spPr/>
    </dgm:pt>
    <dgm:pt modelId="{FFD53A52-336D-4442-B447-2F32F95E4B26}" type="pres">
      <dgm:prSet presAssocID="{F8E84721-8BAE-4427-912E-3A40F4BA5DE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508FC1C-7257-4F5F-8886-4AAD91F000E3}" srcId="{8CE2B9DE-81C2-405B-BE48-DB382F4029B7}" destId="{F8E84721-8BAE-4427-912E-3A40F4BA5DEB}" srcOrd="3" destOrd="0" parTransId="{FF010058-F8C2-4405-8DD3-B9B8C3938D5B}" sibTransId="{31C36EEC-3C61-4455-9FDE-DA11D1E7A782}"/>
    <dgm:cxn modelId="{78FF7E2C-D53F-4F03-95D2-F8F3D895350A}" type="presOf" srcId="{DC5D3AF4-3652-431D-97C3-BC5D942C4DF5}" destId="{7037DDCA-322D-4998-A748-105C00990989}" srcOrd="0" destOrd="0" presId="urn:microsoft.com/office/officeart/2018/2/layout/IconCircleList"/>
    <dgm:cxn modelId="{C474DD3B-E0A5-49BF-B619-CDB04DA0C467}" type="presOf" srcId="{8CE2B9DE-81C2-405B-BE48-DB382F4029B7}" destId="{5D9BE327-09BA-4214-A69A-6AFA917CD905}" srcOrd="0" destOrd="0" presId="urn:microsoft.com/office/officeart/2018/2/layout/IconCircleList"/>
    <dgm:cxn modelId="{352BA45F-3142-48E4-A31D-9FEA75DCE286}" type="presOf" srcId="{F80DAD8D-BA01-46FE-ADB4-3FBC4B20B209}" destId="{81A813B2-ABD5-423E-9171-66C5AA9FFF30}" srcOrd="0" destOrd="0" presId="urn:microsoft.com/office/officeart/2018/2/layout/IconCircleList"/>
    <dgm:cxn modelId="{8CC1036E-4EE7-4088-AD99-9202500E4AF0}" srcId="{8CE2B9DE-81C2-405B-BE48-DB382F4029B7}" destId="{A010B742-9D0E-491F-A7C7-6AF30C4AF0EB}" srcOrd="1" destOrd="0" parTransId="{C369BD5F-4508-47EC-8F10-80BBCF90EA4F}" sibTransId="{C805D443-61C1-4141-8343-8796216893E2}"/>
    <dgm:cxn modelId="{CD7AD271-676F-4161-A740-570E4AC3E1AC}" type="presOf" srcId="{7EE6FCDD-C6A1-4973-A7EA-22E7F7FB2BF5}" destId="{5DDF0141-F6EC-4900-925F-23DAC8C76873}" srcOrd="0" destOrd="0" presId="urn:microsoft.com/office/officeart/2018/2/layout/IconCircleList"/>
    <dgm:cxn modelId="{7B83EB82-A26B-4ECC-9BE3-5504FED89CFC}" srcId="{8CE2B9DE-81C2-405B-BE48-DB382F4029B7}" destId="{5FBE6F90-FA31-4767-B853-80F0637C16A4}" srcOrd="2" destOrd="0" parTransId="{436B14E5-1813-43DC-8634-627F5BA1A789}" sibTransId="{DC5D3AF4-3652-431D-97C3-BC5D942C4DF5}"/>
    <dgm:cxn modelId="{773EF587-DFD2-4698-A10C-997719B90528}" type="presOf" srcId="{5FBE6F90-FA31-4767-B853-80F0637C16A4}" destId="{5188C078-A117-45E2-B0F1-C1325F68CD03}" srcOrd="0" destOrd="0" presId="urn:microsoft.com/office/officeart/2018/2/layout/IconCircleList"/>
    <dgm:cxn modelId="{B7F650A4-387C-43B1-8B8B-5427B141B28F}" type="presOf" srcId="{A010B742-9D0E-491F-A7C7-6AF30C4AF0EB}" destId="{2CE56809-C440-4607-8AFA-662E2986C826}" srcOrd="0" destOrd="0" presId="urn:microsoft.com/office/officeart/2018/2/layout/IconCircleList"/>
    <dgm:cxn modelId="{B782CDB9-6537-4CED-9B87-B4432320BFD6}" type="presOf" srcId="{C805D443-61C1-4141-8343-8796216893E2}" destId="{65BCB62D-FE36-4B77-B0CE-A6B28C10DBFB}" srcOrd="0" destOrd="0" presId="urn:microsoft.com/office/officeart/2018/2/layout/IconCircleList"/>
    <dgm:cxn modelId="{D7A449D9-ED28-4E4F-A4C6-D2A42359CCD3}" srcId="{8CE2B9DE-81C2-405B-BE48-DB382F4029B7}" destId="{7EE6FCDD-C6A1-4973-A7EA-22E7F7FB2BF5}" srcOrd="0" destOrd="0" parTransId="{3E2FCCBC-F309-4B19-9A66-CDEFEC6EC97A}" sibTransId="{F80DAD8D-BA01-46FE-ADB4-3FBC4B20B209}"/>
    <dgm:cxn modelId="{89BDEBE5-BDE4-4D44-B94B-107317EFDD6B}" type="presOf" srcId="{F8E84721-8BAE-4427-912E-3A40F4BA5DEB}" destId="{FFD53A52-336D-4442-B447-2F32F95E4B26}" srcOrd="0" destOrd="0" presId="urn:microsoft.com/office/officeart/2018/2/layout/IconCircleList"/>
    <dgm:cxn modelId="{095512E4-1723-43C1-87F8-E4D1027B4553}" type="presParOf" srcId="{5D9BE327-09BA-4214-A69A-6AFA917CD905}" destId="{4AE3ED06-F313-4081-84AC-65CA6DEF8B11}" srcOrd="0" destOrd="0" presId="urn:microsoft.com/office/officeart/2018/2/layout/IconCircleList"/>
    <dgm:cxn modelId="{DDB6E8A1-6B82-41AA-A1D0-31B9D7897549}" type="presParOf" srcId="{4AE3ED06-F313-4081-84AC-65CA6DEF8B11}" destId="{6B6CDE89-7859-467C-9160-971A56001FBA}" srcOrd="0" destOrd="0" presId="urn:microsoft.com/office/officeart/2018/2/layout/IconCircleList"/>
    <dgm:cxn modelId="{53770C18-813C-4614-AD87-D37300D99FD8}" type="presParOf" srcId="{6B6CDE89-7859-467C-9160-971A56001FBA}" destId="{C0A99703-FB1B-4F29-A17C-675A369CD4E3}" srcOrd="0" destOrd="0" presId="urn:microsoft.com/office/officeart/2018/2/layout/IconCircleList"/>
    <dgm:cxn modelId="{2231982D-C14C-42A0-9A45-8217EFA88158}" type="presParOf" srcId="{6B6CDE89-7859-467C-9160-971A56001FBA}" destId="{879256FF-9BB9-4458-B73F-16EF4E17DA0A}" srcOrd="1" destOrd="0" presId="urn:microsoft.com/office/officeart/2018/2/layout/IconCircleList"/>
    <dgm:cxn modelId="{72A3EA4E-1E95-4709-BD06-33B058FFA207}" type="presParOf" srcId="{6B6CDE89-7859-467C-9160-971A56001FBA}" destId="{A392316F-0274-490C-89F2-2E6A15A427B8}" srcOrd="2" destOrd="0" presId="urn:microsoft.com/office/officeart/2018/2/layout/IconCircleList"/>
    <dgm:cxn modelId="{980A4B7C-8566-4544-8022-C4B31E3289D1}" type="presParOf" srcId="{6B6CDE89-7859-467C-9160-971A56001FBA}" destId="{5DDF0141-F6EC-4900-925F-23DAC8C76873}" srcOrd="3" destOrd="0" presId="urn:microsoft.com/office/officeart/2018/2/layout/IconCircleList"/>
    <dgm:cxn modelId="{D956304C-D454-4096-AB08-927F97147869}" type="presParOf" srcId="{4AE3ED06-F313-4081-84AC-65CA6DEF8B11}" destId="{81A813B2-ABD5-423E-9171-66C5AA9FFF30}" srcOrd="1" destOrd="0" presId="urn:microsoft.com/office/officeart/2018/2/layout/IconCircleList"/>
    <dgm:cxn modelId="{5CA88FE7-DC1F-43D3-8E8B-2995EB1044EA}" type="presParOf" srcId="{4AE3ED06-F313-4081-84AC-65CA6DEF8B11}" destId="{49C2B1A5-06B0-45C7-9827-294E58114C07}" srcOrd="2" destOrd="0" presId="urn:microsoft.com/office/officeart/2018/2/layout/IconCircleList"/>
    <dgm:cxn modelId="{F6B4095B-008E-4752-8388-3B39DF0CC4A7}" type="presParOf" srcId="{49C2B1A5-06B0-45C7-9827-294E58114C07}" destId="{4383AB8E-7651-4DD3-8E42-714236CD78FB}" srcOrd="0" destOrd="0" presId="urn:microsoft.com/office/officeart/2018/2/layout/IconCircleList"/>
    <dgm:cxn modelId="{5D523E24-F41D-4E55-BC2C-2154134EFE16}" type="presParOf" srcId="{49C2B1A5-06B0-45C7-9827-294E58114C07}" destId="{0DA3DA58-DBBE-43A9-AD49-5BECC59FCA88}" srcOrd="1" destOrd="0" presId="urn:microsoft.com/office/officeart/2018/2/layout/IconCircleList"/>
    <dgm:cxn modelId="{372F1314-34E3-4D6B-8FB9-F1F62526F757}" type="presParOf" srcId="{49C2B1A5-06B0-45C7-9827-294E58114C07}" destId="{838F2B28-339A-4EE2-94FA-B99C28A408A2}" srcOrd="2" destOrd="0" presId="urn:microsoft.com/office/officeart/2018/2/layout/IconCircleList"/>
    <dgm:cxn modelId="{4F2AF5C9-BD66-487B-B28A-E7BB9FF3FF33}" type="presParOf" srcId="{49C2B1A5-06B0-45C7-9827-294E58114C07}" destId="{2CE56809-C440-4607-8AFA-662E2986C826}" srcOrd="3" destOrd="0" presId="urn:microsoft.com/office/officeart/2018/2/layout/IconCircleList"/>
    <dgm:cxn modelId="{3A0CBB21-8292-4EA0-93C6-E422DC514369}" type="presParOf" srcId="{4AE3ED06-F313-4081-84AC-65CA6DEF8B11}" destId="{65BCB62D-FE36-4B77-B0CE-A6B28C10DBFB}" srcOrd="3" destOrd="0" presId="urn:microsoft.com/office/officeart/2018/2/layout/IconCircleList"/>
    <dgm:cxn modelId="{B5E4F79D-27A5-49EF-88A9-D714FB0D9BBC}" type="presParOf" srcId="{4AE3ED06-F313-4081-84AC-65CA6DEF8B11}" destId="{44BDC52B-C02D-40F5-8724-395832AA1541}" srcOrd="4" destOrd="0" presId="urn:microsoft.com/office/officeart/2018/2/layout/IconCircleList"/>
    <dgm:cxn modelId="{86599871-F5E2-4F9F-AEEF-6493C806935F}" type="presParOf" srcId="{44BDC52B-C02D-40F5-8724-395832AA1541}" destId="{495DBF71-0100-49AE-9403-6A2670DAF4A0}" srcOrd="0" destOrd="0" presId="urn:microsoft.com/office/officeart/2018/2/layout/IconCircleList"/>
    <dgm:cxn modelId="{85635578-FDF2-4497-A69C-D4CD81D1CA16}" type="presParOf" srcId="{44BDC52B-C02D-40F5-8724-395832AA1541}" destId="{5C2D7ACA-A146-4C41-AE7B-D544E7DC17C2}" srcOrd="1" destOrd="0" presId="urn:microsoft.com/office/officeart/2018/2/layout/IconCircleList"/>
    <dgm:cxn modelId="{0889398C-9BC3-49AF-ADE0-773935D6D366}" type="presParOf" srcId="{44BDC52B-C02D-40F5-8724-395832AA1541}" destId="{61F40B79-3F2B-4E71-8CF9-ED446BCB73B7}" srcOrd="2" destOrd="0" presId="urn:microsoft.com/office/officeart/2018/2/layout/IconCircleList"/>
    <dgm:cxn modelId="{CAF1DBDF-A6D8-400B-A6A9-412E6C94A241}" type="presParOf" srcId="{44BDC52B-C02D-40F5-8724-395832AA1541}" destId="{5188C078-A117-45E2-B0F1-C1325F68CD03}" srcOrd="3" destOrd="0" presId="urn:microsoft.com/office/officeart/2018/2/layout/IconCircleList"/>
    <dgm:cxn modelId="{E9CF3EFD-75E4-4D74-AABD-1E6E61980F77}" type="presParOf" srcId="{4AE3ED06-F313-4081-84AC-65CA6DEF8B11}" destId="{7037DDCA-322D-4998-A748-105C00990989}" srcOrd="5" destOrd="0" presId="urn:microsoft.com/office/officeart/2018/2/layout/IconCircleList"/>
    <dgm:cxn modelId="{E3465ED6-19B8-4CD0-AE8B-AF450A784891}" type="presParOf" srcId="{4AE3ED06-F313-4081-84AC-65CA6DEF8B11}" destId="{FFD3E698-5741-4239-8FC2-4079169B0E65}" srcOrd="6" destOrd="0" presId="urn:microsoft.com/office/officeart/2018/2/layout/IconCircleList"/>
    <dgm:cxn modelId="{5933D288-1AB2-4284-8607-29600E05FF0D}" type="presParOf" srcId="{FFD3E698-5741-4239-8FC2-4079169B0E65}" destId="{43E91BE5-242C-4741-B2FC-99EB42B78C21}" srcOrd="0" destOrd="0" presId="urn:microsoft.com/office/officeart/2018/2/layout/IconCircleList"/>
    <dgm:cxn modelId="{9FFD22F1-FF3A-4317-B38B-6EC38E85B6C4}" type="presParOf" srcId="{FFD3E698-5741-4239-8FC2-4079169B0E65}" destId="{C5555386-CD30-4848-BBA9-E557C304039B}" srcOrd="1" destOrd="0" presId="urn:microsoft.com/office/officeart/2018/2/layout/IconCircleList"/>
    <dgm:cxn modelId="{9EC0ABA0-896D-4BFF-82F7-E29A0D8102F4}" type="presParOf" srcId="{FFD3E698-5741-4239-8FC2-4079169B0E65}" destId="{7F456CEA-335C-484C-A518-156CE0B56024}" srcOrd="2" destOrd="0" presId="urn:microsoft.com/office/officeart/2018/2/layout/IconCircleList"/>
    <dgm:cxn modelId="{DEE32294-8949-4FE5-B829-8296CB051FF1}" type="presParOf" srcId="{FFD3E698-5741-4239-8FC2-4079169B0E65}" destId="{FFD53A52-336D-4442-B447-2F32F95E4B2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9C20A-79FD-4C4D-8C46-8AABC4BB9F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DA32E99-32D2-4BFA-BA15-C8EE8FF10F17}">
      <dgm:prSet/>
      <dgm:spPr/>
      <dgm:t>
        <a:bodyPr/>
        <a:lstStyle/>
        <a:p>
          <a:r>
            <a:rPr lang="en-US" b="1" u="sng"/>
            <a:t>Compare</a:t>
          </a:r>
          <a:r>
            <a:rPr lang="en-US"/>
            <a:t>: Provide a description of explanation of similarities and/or differences.</a:t>
          </a:r>
        </a:p>
      </dgm:t>
    </dgm:pt>
    <dgm:pt modelId="{C5081FE7-34C3-4ECA-855E-4BA3E670843B}" type="parTrans" cxnId="{0C71E407-310F-4417-B389-34D4B544CDB1}">
      <dgm:prSet/>
      <dgm:spPr/>
      <dgm:t>
        <a:bodyPr/>
        <a:lstStyle/>
        <a:p>
          <a:endParaRPr lang="en-US"/>
        </a:p>
      </dgm:t>
    </dgm:pt>
    <dgm:pt modelId="{749051C3-67A7-41C0-B002-AECED719F977}" type="sibTrans" cxnId="{0C71E407-310F-4417-B389-34D4B544CDB1}">
      <dgm:prSet/>
      <dgm:spPr/>
      <dgm:t>
        <a:bodyPr/>
        <a:lstStyle/>
        <a:p>
          <a:endParaRPr lang="en-US"/>
        </a:p>
      </dgm:t>
    </dgm:pt>
    <dgm:pt modelId="{F9FC09C1-0EE6-4F95-BDB4-A0B880891B7E}">
      <dgm:prSet/>
      <dgm:spPr/>
      <dgm:t>
        <a:bodyPr/>
        <a:lstStyle/>
        <a:p>
          <a:r>
            <a:rPr lang="en-US" b="1" u="sng"/>
            <a:t>Define</a:t>
          </a:r>
          <a:r>
            <a:rPr lang="en-US"/>
            <a:t>: Provide a specific meaning for a word or concept.</a:t>
          </a:r>
        </a:p>
      </dgm:t>
    </dgm:pt>
    <dgm:pt modelId="{2B09A2E0-1764-4E5C-BE24-DB33EECAA932}" type="parTrans" cxnId="{79387980-AC3E-4680-8EC5-B7BA704A2EA9}">
      <dgm:prSet/>
      <dgm:spPr/>
      <dgm:t>
        <a:bodyPr/>
        <a:lstStyle/>
        <a:p>
          <a:endParaRPr lang="en-US"/>
        </a:p>
      </dgm:t>
    </dgm:pt>
    <dgm:pt modelId="{4784E035-CBAF-4CC9-AFD7-F2A192A0026E}" type="sibTrans" cxnId="{79387980-AC3E-4680-8EC5-B7BA704A2EA9}">
      <dgm:prSet/>
      <dgm:spPr/>
      <dgm:t>
        <a:bodyPr/>
        <a:lstStyle/>
        <a:p>
          <a:endParaRPr lang="en-US"/>
        </a:p>
      </dgm:t>
    </dgm:pt>
    <dgm:pt modelId="{7DBC1FB5-020E-4264-B72B-5A69EA4FA48E}">
      <dgm:prSet/>
      <dgm:spPr/>
      <dgm:t>
        <a:bodyPr/>
        <a:lstStyle/>
        <a:p>
          <a:r>
            <a:rPr lang="en-US" b="1" u="sng"/>
            <a:t>Describe</a:t>
          </a:r>
          <a:r>
            <a:rPr lang="en-US"/>
            <a:t>: Provide the relevant characteristics of a specified topic.</a:t>
          </a:r>
        </a:p>
      </dgm:t>
    </dgm:pt>
    <dgm:pt modelId="{A1E2FD26-5DE0-4C54-B86F-C6B38502A00C}" type="parTrans" cxnId="{1767675A-1B9F-48F0-B36F-CD39B4AB03B1}">
      <dgm:prSet/>
      <dgm:spPr/>
      <dgm:t>
        <a:bodyPr/>
        <a:lstStyle/>
        <a:p>
          <a:endParaRPr lang="en-US"/>
        </a:p>
      </dgm:t>
    </dgm:pt>
    <dgm:pt modelId="{D22BBE20-D2D0-42EB-B1AE-295D58261479}" type="sibTrans" cxnId="{1767675A-1B9F-48F0-B36F-CD39B4AB03B1}">
      <dgm:prSet/>
      <dgm:spPr/>
      <dgm:t>
        <a:bodyPr/>
        <a:lstStyle/>
        <a:p>
          <a:endParaRPr lang="en-US"/>
        </a:p>
      </dgm:t>
    </dgm:pt>
    <dgm:pt modelId="{46571BD2-444D-43BF-A83F-D0E396F3D40C}">
      <dgm:prSet/>
      <dgm:spPr/>
      <dgm:t>
        <a:bodyPr/>
        <a:lstStyle/>
        <a:p>
          <a:r>
            <a:rPr lang="en-US" b="1" u="sng"/>
            <a:t>Explain</a:t>
          </a:r>
          <a:r>
            <a:rPr lang="en-US"/>
            <a:t>: Provide information about how or why a relationship, process, pattern, position, or outcome occurs, using evidence and/or reasoning.</a:t>
          </a:r>
        </a:p>
      </dgm:t>
    </dgm:pt>
    <dgm:pt modelId="{0973D226-D71B-4011-9438-07CADF413E57}" type="parTrans" cxnId="{8B2A8E3F-6FE8-48C8-B28C-3DC57771C94C}">
      <dgm:prSet/>
      <dgm:spPr/>
      <dgm:t>
        <a:bodyPr/>
        <a:lstStyle/>
        <a:p>
          <a:endParaRPr lang="en-US"/>
        </a:p>
      </dgm:t>
    </dgm:pt>
    <dgm:pt modelId="{FDE8ECAE-CC77-4AD7-8FFE-C143A484B155}" type="sibTrans" cxnId="{8B2A8E3F-6FE8-48C8-B28C-3DC57771C94C}">
      <dgm:prSet/>
      <dgm:spPr/>
      <dgm:t>
        <a:bodyPr/>
        <a:lstStyle/>
        <a:p>
          <a:endParaRPr lang="en-US"/>
        </a:p>
      </dgm:t>
    </dgm:pt>
    <dgm:pt modelId="{90709FEB-D288-4CF1-A06F-680077CEF337}">
      <dgm:prSet/>
      <dgm:spPr/>
      <dgm:t>
        <a:bodyPr/>
        <a:lstStyle/>
        <a:p>
          <a:r>
            <a:rPr lang="en-US" b="1" u="sng"/>
            <a:t>Identify</a:t>
          </a:r>
          <a:r>
            <a:rPr lang="en-US"/>
            <a:t>: Indicate or provide information about a specified topic, without elaboration or explanation. </a:t>
          </a:r>
        </a:p>
      </dgm:t>
    </dgm:pt>
    <dgm:pt modelId="{38E7CF18-AEAE-44B5-A90D-9340FAD88216}" type="parTrans" cxnId="{C473EAB9-4685-4335-9E23-2B637013BE75}">
      <dgm:prSet/>
      <dgm:spPr/>
      <dgm:t>
        <a:bodyPr/>
        <a:lstStyle/>
        <a:p>
          <a:endParaRPr lang="en-US"/>
        </a:p>
      </dgm:t>
    </dgm:pt>
    <dgm:pt modelId="{A1C7489A-2E54-419A-B546-8F68008758F1}" type="sibTrans" cxnId="{C473EAB9-4685-4335-9E23-2B637013BE75}">
      <dgm:prSet/>
      <dgm:spPr/>
      <dgm:t>
        <a:bodyPr/>
        <a:lstStyle/>
        <a:p>
          <a:endParaRPr lang="en-US"/>
        </a:p>
      </dgm:t>
    </dgm:pt>
    <dgm:pt modelId="{0DA76AA4-18A1-4C19-A2B6-19D7DD8FA324}" type="pres">
      <dgm:prSet presAssocID="{EDE9C20A-79FD-4C4D-8C46-8AABC4BB9F08}" presName="root" presStyleCnt="0">
        <dgm:presLayoutVars>
          <dgm:dir/>
          <dgm:resizeHandles val="exact"/>
        </dgm:presLayoutVars>
      </dgm:prSet>
      <dgm:spPr/>
    </dgm:pt>
    <dgm:pt modelId="{91E68A61-A861-461A-A6DE-D00489CE287E}" type="pres">
      <dgm:prSet presAssocID="{6DA32E99-32D2-4BFA-BA15-C8EE8FF10F17}" presName="compNode" presStyleCnt="0"/>
      <dgm:spPr/>
    </dgm:pt>
    <dgm:pt modelId="{37B52BAA-7636-4377-B3BC-C07F881E95CE}" type="pres">
      <dgm:prSet presAssocID="{6DA32E99-32D2-4BFA-BA15-C8EE8FF10F17}" presName="bgRect" presStyleLbl="bgShp" presStyleIdx="0" presStyleCnt="5"/>
      <dgm:spPr/>
    </dgm:pt>
    <dgm:pt modelId="{2F04FBFA-CEF7-4FA6-8115-A8E13E09EF85}" type="pres">
      <dgm:prSet presAssocID="{6DA32E99-32D2-4BFA-BA15-C8EE8FF10F1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6D42CB9B-DB78-4864-9CDC-E0C251958136}" type="pres">
      <dgm:prSet presAssocID="{6DA32E99-32D2-4BFA-BA15-C8EE8FF10F17}" presName="spaceRect" presStyleCnt="0"/>
      <dgm:spPr/>
    </dgm:pt>
    <dgm:pt modelId="{47522F37-7E68-423A-B5B5-4E616A61BB8B}" type="pres">
      <dgm:prSet presAssocID="{6DA32E99-32D2-4BFA-BA15-C8EE8FF10F17}" presName="parTx" presStyleLbl="revTx" presStyleIdx="0" presStyleCnt="5">
        <dgm:presLayoutVars>
          <dgm:chMax val="0"/>
          <dgm:chPref val="0"/>
        </dgm:presLayoutVars>
      </dgm:prSet>
      <dgm:spPr/>
    </dgm:pt>
    <dgm:pt modelId="{EFA676C6-5B6A-4873-826B-847BA8CBF4BA}" type="pres">
      <dgm:prSet presAssocID="{749051C3-67A7-41C0-B002-AECED719F977}" presName="sibTrans" presStyleCnt="0"/>
      <dgm:spPr/>
    </dgm:pt>
    <dgm:pt modelId="{BE150208-0E7E-4912-A791-F9D1E28B7918}" type="pres">
      <dgm:prSet presAssocID="{F9FC09C1-0EE6-4F95-BDB4-A0B880891B7E}" presName="compNode" presStyleCnt="0"/>
      <dgm:spPr/>
    </dgm:pt>
    <dgm:pt modelId="{E51D2818-FE22-494A-8FCF-BB3EFEEF80E2}" type="pres">
      <dgm:prSet presAssocID="{F9FC09C1-0EE6-4F95-BDB4-A0B880891B7E}" presName="bgRect" presStyleLbl="bgShp" presStyleIdx="1" presStyleCnt="5"/>
      <dgm:spPr/>
    </dgm:pt>
    <dgm:pt modelId="{6417EC96-BBD6-4004-9FFB-766F9BE18CE1}" type="pres">
      <dgm:prSet presAssocID="{F9FC09C1-0EE6-4F95-BDB4-A0B880891B7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"/>
        </a:ext>
      </dgm:extLst>
    </dgm:pt>
    <dgm:pt modelId="{FE9F696D-5698-4483-BF24-0B8AEADC1D0F}" type="pres">
      <dgm:prSet presAssocID="{F9FC09C1-0EE6-4F95-BDB4-A0B880891B7E}" presName="spaceRect" presStyleCnt="0"/>
      <dgm:spPr/>
    </dgm:pt>
    <dgm:pt modelId="{51749A4B-1E44-4CC1-BD41-4DF7901570BE}" type="pres">
      <dgm:prSet presAssocID="{F9FC09C1-0EE6-4F95-BDB4-A0B880891B7E}" presName="parTx" presStyleLbl="revTx" presStyleIdx="1" presStyleCnt="5">
        <dgm:presLayoutVars>
          <dgm:chMax val="0"/>
          <dgm:chPref val="0"/>
        </dgm:presLayoutVars>
      </dgm:prSet>
      <dgm:spPr/>
    </dgm:pt>
    <dgm:pt modelId="{75FCAF91-6D0D-4C9C-8861-0739DBA5288F}" type="pres">
      <dgm:prSet presAssocID="{4784E035-CBAF-4CC9-AFD7-F2A192A0026E}" presName="sibTrans" presStyleCnt="0"/>
      <dgm:spPr/>
    </dgm:pt>
    <dgm:pt modelId="{0B8925CB-F962-4665-811A-1EFC9D7250A7}" type="pres">
      <dgm:prSet presAssocID="{7DBC1FB5-020E-4264-B72B-5A69EA4FA48E}" presName="compNode" presStyleCnt="0"/>
      <dgm:spPr/>
    </dgm:pt>
    <dgm:pt modelId="{36EA3082-3BA4-4B11-AA0F-C04EB4AE17E6}" type="pres">
      <dgm:prSet presAssocID="{7DBC1FB5-020E-4264-B72B-5A69EA4FA48E}" presName="bgRect" presStyleLbl="bgShp" presStyleIdx="2" presStyleCnt="5"/>
      <dgm:spPr/>
    </dgm:pt>
    <dgm:pt modelId="{182739DD-9CD8-46AA-9915-788AF698F369}" type="pres">
      <dgm:prSet presAssocID="{7DBC1FB5-020E-4264-B72B-5A69EA4FA48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45E8E90F-7315-4722-8CB6-40B0E7128B6F}" type="pres">
      <dgm:prSet presAssocID="{7DBC1FB5-020E-4264-B72B-5A69EA4FA48E}" presName="spaceRect" presStyleCnt="0"/>
      <dgm:spPr/>
    </dgm:pt>
    <dgm:pt modelId="{64052745-9865-40E2-94D3-289C199D73C5}" type="pres">
      <dgm:prSet presAssocID="{7DBC1FB5-020E-4264-B72B-5A69EA4FA48E}" presName="parTx" presStyleLbl="revTx" presStyleIdx="2" presStyleCnt="5">
        <dgm:presLayoutVars>
          <dgm:chMax val="0"/>
          <dgm:chPref val="0"/>
        </dgm:presLayoutVars>
      </dgm:prSet>
      <dgm:spPr/>
    </dgm:pt>
    <dgm:pt modelId="{4F980EEC-0024-4E3B-A9D8-EBD3328F14D4}" type="pres">
      <dgm:prSet presAssocID="{D22BBE20-D2D0-42EB-B1AE-295D58261479}" presName="sibTrans" presStyleCnt="0"/>
      <dgm:spPr/>
    </dgm:pt>
    <dgm:pt modelId="{E6C2E74E-731C-4674-A452-D51081A9BDBA}" type="pres">
      <dgm:prSet presAssocID="{46571BD2-444D-43BF-A83F-D0E396F3D40C}" presName="compNode" presStyleCnt="0"/>
      <dgm:spPr/>
    </dgm:pt>
    <dgm:pt modelId="{38E4F468-5D4A-431A-A7BE-09B3914DB4F5}" type="pres">
      <dgm:prSet presAssocID="{46571BD2-444D-43BF-A83F-D0E396F3D40C}" presName="bgRect" presStyleLbl="bgShp" presStyleIdx="3" presStyleCnt="5"/>
      <dgm:spPr/>
    </dgm:pt>
    <dgm:pt modelId="{668DF96A-AC7F-449F-8E42-174F19DE508E}" type="pres">
      <dgm:prSet presAssocID="{46571BD2-444D-43BF-A83F-D0E396F3D40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6FBF47F-9CD7-4EDF-967A-ED62F668ADE1}" type="pres">
      <dgm:prSet presAssocID="{46571BD2-444D-43BF-A83F-D0E396F3D40C}" presName="spaceRect" presStyleCnt="0"/>
      <dgm:spPr/>
    </dgm:pt>
    <dgm:pt modelId="{76080D84-960F-40C5-BF0D-14DC04323729}" type="pres">
      <dgm:prSet presAssocID="{46571BD2-444D-43BF-A83F-D0E396F3D40C}" presName="parTx" presStyleLbl="revTx" presStyleIdx="3" presStyleCnt="5">
        <dgm:presLayoutVars>
          <dgm:chMax val="0"/>
          <dgm:chPref val="0"/>
        </dgm:presLayoutVars>
      </dgm:prSet>
      <dgm:spPr/>
    </dgm:pt>
    <dgm:pt modelId="{44A778FE-681C-44ED-A5FF-A01836D31362}" type="pres">
      <dgm:prSet presAssocID="{FDE8ECAE-CC77-4AD7-8FFE-C143A484B155}" presName="sibTrans" presStyleCnt="0"/>
      <dgm:spPr/>
    </dgm:pt>
    <dgm:pt modelId="{F2769FDD-DF73-4827-82D0-6AFBD923A53C}" type="pres">
      <dgm:prSet presAssocID="{90709FEB-D288-4CF1-A06F-680077CEF337}" presName="compNode" presStyleCnt="0"/>
      <dgm:spPr/>
    </dgm:pt>
    <dgm:pt modelId="{75591AE2-8822-424F-BCC3-B62A926D2FBD}" type="pres">
      <dgm:prSet presAssocID="{90709FEB-D288-4CF1-A06F-680077CEF337}" presName="bgRect" presStyleLbl="bgShp" presStyleIdx="4" presStyleCnt="5"/>
      <dgm:spPr/>
    </dgm:pt>
    <dgm:pt modelId="{24E9B18F-9A3F-499A-82FF-BF5F99EDAF42}" type="pres">
      <dgm:prSet presAssocID="{90709FEB-D288-4CF1-A06F-680077CEF33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2"/>
        </a:ext>
      </dgm:extLst>
    </dgm:pt>
    <dgm:pt modelId="{783630C8-8CED-418D-82BF-9939ED8C3CFD}" type="pres">
      <dgm:prSet presAssocID="{90709FEB-D288-4CF1-A06F-680077CEF337}" presName="spaceRect" presStyleCnt="0"/>
      <dgm:spPr/>
    </dgm:pt>
    <dgm:pt modelId="{F6E5606B-AE55-4DAA-BF91-8CA33D144679}" type="pres">
      <dgm:prSet presAssocID="{90709FEB-D288-4CF1-A06F-680077CEF33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C71E407-310F-4417-B389-34D4B544CDB1}" srcId="{EDE9C20A-79FD-4C4D-8C46-8AABC4BB9F08}" destId="{6DA32E99-32D2-4BFA-BA15-C8EE8FF10F17}" srcOrd="0" destOrd="0" parTransId="{C5081FE7-34C3-4ECA-855E-4BA3E670843B}" sibTransId="{749051C3-67A7-41C0-B002-AECED719F977}"/>
    <dgm:cxn modelId="{98551B18-4BD0-470A-A363-FD68623A7A50}" type="presOf" srcId="{EDE9C20A-79FD-4C4D-8C46-8AABC4BB9F08}" destId="{0DA76AA4-18A1-4C19-A2B6-19D7DD8FA324}" srcOrd="0" destOrd="0" presId="urn:microsoft.com/office/officeart/2018/2/layout/IconVerticalSolidList"/>
    <dgm:cxn modelId="{58EF851F-F569-4E05-B82B-C3159CD0432D}" type="presOf" srcId="{46571BD2-444D-43BF-A83F-D0E396F3D40C}" destId="{76080D84-960F-40C5-BF0D-14DC04323729}" srcOrd="0" destOrd="0" presId="urn:microsoft.com/office/officeart/2018/2/layout/IconVerticalSolidList"/>
    <dgm:cxn modelId="{1C87002F-856B-4CC7-A2A8-2926D5D44547}" type="presOf" srcId="{7DBC1FB5-020E-4264-B72B-5A69EA4FA48E}" destId="{64052745-9865-40E2-94D3-289C199D73C5}" srcOrd="0" destOrd="0" presId="urn:microsoft.com/office/officeart/2018/2/layout/IconVerticalSolidList"/>
    <dgm:cxn modelId="{A886483C-0C9F-405D-BFF6-7F368D7CF2B9}" type="presOf" srcId="{90709FEB-D288-4CF1-A06F-680077CEF337}" destId="{F6E5606B-AE55-4DAA-BF91-8CA33D144679}" srcOrd="0" destOrd="0" presId="urn:microsoft.com/office/officeart/2018/2/layout/IconVerticalSolidList"/>
    <dgm:cxn modelId="{8B2A8E3F-6FE8-48C8-B28C-3DC57771C94C}" srcId="{EDE9C20A-79FD-4C4D-8C46-8AABC4BB9F08}" destId="{46571BD2-444D-43BF-A83F-D0E396F3D40C}" srcOrd="3" destOrd="0" parTransId="{0973D226-D71B-4011-9438-07CADF413E57}" sibTransId="{FDE8ECAE-CC77-4AD7-8FFE-C143A484B155}"/>
    <dgm:cxn modelId="{C4E08E4F-5D35-418C-96F0-EEF3649CB3AE}" type="presOf" srcId="{6DA32E99-32D2-4BFA-BA15-C8EE8FF10F17}" destId="{47522F37-7E68-423A-B5B5-4E616A61BB8B}" srcOrd="0" destOrd="0" presId="urn:microsoft.com/office/officeart/2018/2/layout/IconVerticalSolidList"/>
    <dgm:cxn modelId="{1767675A-1B9F-48F0-B36F-CD39B4AB03B1}" srcId="{EDE9C20A-79FD-4C4D-8C46-8AABC4BB9F08}" destId="{7DBC1FB5-020E-4264-B72B-5A69EA4FA48E}" srcOrd="2" destOrd="0" parTransId="{A1E2FD26-5DE0-4C54-B86F-C6B38502A00C}" sibTransId="{D22BBE20-D2D0-42EB-B1AE-295D58261479}"/>
    <dgm:cxn modelId="{79387980-AC3E-4680-8EC5-B7BA704A2EA9}" srcId="{EDE9C20A-79FD-4C4D-8C46-8AABC4BB9F08}" destId="{F9FC09C1-0EE6-4F95-BDB4-A0B880891B7E}" srcOrd="1" destOrd="0" parTransId="{2B09A2E0-1764-4E5C-BE24-DB33EECAA932}" sibTransId="{4784E035-CBAF-4CC9-AFD7-F2A192A0026E}"/>
    <dgm:cxn modelId="{B496E8A5-423C-47D1-BD06-A85ACBD1B292}" type="presOf" srcId="{F9FC09C1-0EE6-4F95-BDB4-A0B880891B7E}" destId="{51749A4B-1E44-4CC1-BD41-4DF7901570BE}" srcOrd="0" destOrd="0" presId="urn:microsoft.com/office/officeart/2018/2/layout/IconVerticalSolidList"/>
    <dgm:cxn modelId="{C473EAB9-4685-4335-9E23-2B637013BE75}" srcId="{EDE9C20A-79FD-4C4D-8C46-8AABC4BB9F08}" destId="{90709FEB-D288-4CF1-A06F-680077CEF337}" srcOrd="4" destOrd="0" parTransId="{38E7CF18-AEAE-44B5-A90D-9340FAD88216}" sibTransId="{A1C7489A-2E54-419A-B546-8F68008758F1}"/>
    <dgm:cxn modelId="{093A0AD7-2391-4DF3-96F3-6A70D1F56C9B}" type="presParOf" srcId="{0DA76AA4-18A1-4C19-A2B6-19D7DD8FA324}" destId="{91E68A61-A861-461A-A6DE-D00489CE287E}" srcOrd="0" destOrd="0" presId="urn:microsoft.com/office/officeart/2018/2/layout/IconVerticalSolidList"/>
    <dgm:cxn modelId="{53F71012-D119-41C8-B7D5-788BEFB86F08}" type="presParOf" srcId="{91E68A61-A861-461A-A6DE-D00489CE287E}" destId="{37B52BAA-7636-4377-B3BC-C07F881E95CE}" srcOrd="0" destOrd="0" presId="urn:microsoft.com/office/officeart/2018/2/layout/IconVerticalSolidList"/>
    <dgm:cxn modelId="{9DC32B07-07C8-4D4E-814E-E488FBF1EE6E}" type="presParOf" srcId="{91E68A61-A861-461A-A6DE-D00489CE287E}" destId="{2F04FBFA-CEF7-4FA6-8115-A8E13E09EF85}" srcOrd="1" destOrd="0" presId="urn:microsoft.com/office/officeart/2018/2/layout/IconVerticalSolidList"/>
    <dgm:cxn modelId="{9F2BFCBC-A609-42EC-82C5-ED98266BEC5F}" type="presParOf" srcId="{91E68A61-A861-461A-A6DE-D00489CE287E}" destId="{6D42CB9B-DB78-4864-9CDC-E0C251958136}" srcOrd="2" destOrd="0" presId="urn:microsoft.com/office/officeart/2018/2/layout/IconVerticalSolidList"/>
    <dgm:cxn modelId="{95814013-B417-4A12-9538-3AEDB91365BB}" type="presParOf" srcId="{91E68A61-A861-461A-A6DE-D00489CE287E}" destId="{47522F37-7E68-423A-B5B5-4E616A61BB8B}" srcOrd="3" destOrd="0" presId="urn:microsoft.com/office/officeart/2018/2/layout/IconVerticalSolidList"/>
    <dgm:cxn modelId="{834B7B9E-E9CA-4FF1-A406-65A26DF2B8A1}" type="presParOf" srcId="{0DA76AA4-18A1-4C19-A2B6-19D7DD8FA324}" destId="{EFA676C6-5B6A-4873-826B-847BA8CBF4BA}" srcOrd="1" destOrd="0" presId="urn:microsoft.com/office/officeart/2018/2/layout/IconVerticalSolidList"/>
    <dgm:cxn modelId="{6DF45C54-6F9A-43BF-A6AC-CE2D9A9917A6}" type="presParOf" srcId="{0DA76AA4-18A1-4C19-A2B6-19D7DD8FA324}" destId="{BE150208-0E7E-4912-A791-F9D1E28B7918}" srcOrd="2" destOrd="0" presId="urn:microsoft.com/office/officeart/2018/2/layout/IconVerticalSolidList"/>
    <dgm:cxn modelId="{1860F55C-C208-47CA-91F9-DD7BCA1982FB}" type="presParOf" srcId="{BE150208-0E7E-4912-A791-F9D1E28B7918}" destId="{E51D2818-FE22-494A-8FCF-BB3EFEEF80E2}" srcOrd="0" destOrd="0" presId="urn:microsoft.com/office/officeart/2018/2/layout/IconVerticalSolidList"/>
    <dgm:cxn modelId="{6E4B98BE-3889-4A83-A8CB-1FC542EB48F5}" type="presParOf" srcId="{BE150208-0E7E-4912-A791-F9D1E28B7918}" destId="{6417EC96-BBD6-4004-9FFB-766F9BE18CE1}" srcOrd="1" destOrd="0" presId="urn:microsoft.com/office/officeart/2018/2/layout/IconVerticalSolidList"/>
    <dgm:cxn modelId="{C7922909-78AA-43CD-A764-FC4B1F137C56}" type="presParOf" srcId="{BE150208-0E7E-4912-A791-F9D1E28B7918}" destId="{FE9F696D-5698-4483-BF24-0B8AEADC1D0F}" srcOrd="2" destOrd="0" presId="urn:microsoft.com/office/officeart/2018/2/layout/IconVerticalSolidList"/>
    <dgm:cxn modelId="{29955CCF-4B49-437A-A9CD-2E09F2C1091D}" type="presParOf" srcId="{BE150208-0E7E-4912-A791-F9D1E28B7918}" destId="{51749A4B-1E44-4CC1-BD41-4DF7901570BE}" srcOrd="3" destOrd="0" presId="urn:microsoft.com/office/officeart/2018/2/layout/IconVerticalSolidList"/>
    <dgm:cxn modelId="{FCCFED94-0017-425F-890D-0EFC50AA1A92}" type="presParOf" srcId="{0DA76AA4-18A1-4C19-A2B6-19D7DD8FA324}" destId="{75FCAF91-6D0D-4C9C-8861-0739DBA5288F}" srcOrd="3" destOrd="0" presId="urn:microsoft.com/office/officeart/2018/2/layout/IconVerticalSolidList"/>
    <dgm:cxn modelId="{FBC94CA9-B390-42E6-9F2C-C6E3F247DBC0}" type="presParOf" srcId="{0DA76AA4-18A1-4C19-A2B6-19D7DD8FA324}" destId="{0B8925CB-F962-4665-811A-1EFC9D7250A7}" srcOrd="4" destOrd="0" presId="urn:microsoft.com/office/officeart/2018/2/layout/IconVerticalSolidList"/>
    <dgm:cxn modelId="{DA0B8136-92A7-4E39-B10F-2C7EEDB9B0B3}" type="presParOf" srcId="{0B8925CB-F962-4665-811A-1EFC9D7250A7}" destId="{36EA3082-3BA4-4B11-AA0F-C04EB4AE17E6}" srcOrd="0" destOrd="0" presId="urn:microsoft.com/office/officeart/2018/2/layout/IconVerticalSolidList"/>
    <dgm:cxn modelId="{48A910B6-8286-435C-8239-856F5D0C6CC0}" type="presParOf" srcId="{0B8925CB-F962-4665-811A-1EFC9D7250A7}" destId="{182739DD-9CD8-46AA-9915-788AF698F369}" srcOrd="1" destOrd="0" presId="urn:microsoft.com/office/officeart/2018/2/layout/IconVerticalSolidList"/>
    <dgm:cxn modelId="{18BF815B-BA76-46FD-9B4D-82430223E5DE}" type="presParOf" srcId="{0B8925CB-F962-4665-811A-1EFC9D7250A7}" destId="{45E8E90F-7315-4722-8CB6-40B0E7128B6F}" srcOrd="2" destOrd="0" presId="urn:microsoft.com/office/officeart/2018/2/layout/IconVerticalSolidList"/>
    <dgm:cxn modelId="{7702999F-F80E-453F-B93C-A4BA58033D78}" type="presParOf" srcId="{0B8925CB-F962-4665-811A-1EFC9D7250A7}" destId="{64052745-9865-40E2-94D3-289C199D73C5}" srcOrd="3" destOrd="0" presId="urn:microsoft.com/office/officeart/2018/2/layout/IconVerticalSolidList"/>
    <dgm:cxn modelId="{B4FD9B87-0BB8-403E-9EDF-02B66A5010AF}" type="presParOf" srcId="{0DA76AA4-18A1-4C19-A2B6-19D7DD8FA324}" destId="{4F980EEC-0024-4E3B-A9D8-EBD3328F14D4}" srcOrd="5" destOrd="0" presId="urn:microsoft.com/office/officeart/2018/2/layout/IconVerticalSolidList"/>
    <dgm:cxn modelId="{CE852BCB-D4AB-404C-B0B1-A8574754B2C0}" type="presParOf" srcId="{0DA76AA4-18A1-4C19-A2B6-19D7DD8FA324}" destId="{E6C2E74E-731C-4674-A452-D51081A9BDBA}" srcOrd="6" destOrd="0" presId="urn:microsoft.com/office/officeart/2018/2/layout/IconVerticalSolidList"/>
    <dgm:cxn modelId="{65A7DEA8-8BD2-4009-870C-4FB684607E2E}" type="presParOf" srcId="{E6C2E74E-731C-4674-A452-D51081A9BDBA}" destId="{38E4F468-5D4A-431A-A7BE-09B3914DB4F5}" srcOrd="0" destOrd="0" presId="urn:microsoft.com/office/officeart/2018/2/layout/IconVerticalSolidList"/>
    <dgm:cxn modelId="{CE541C43-5163-48D1-B33D-CCA3CAA42677}" type="presParOf" srcId="{E6C2E74E-731C-4674-A452-D51081A9BDBA}" destId="{668DF96A-AC7F-449F-8E42-174F19DE508E}" srcOrd="1" destOrd="0" presId="urn:microsoft.com/office/officeart/2018/2/layout/IconVerticalSolidList"/>
    <dgm:cxn modelId="{955B5B18-B218-4A5D-9DD9-2A81D58CC800}" type="presParOf" srcId="{E6C2E74E-731C-4674-A452-D51081A9BDBA}" destId="{46FBF47F-9CD7-4EDF-967A-ED62F668ADE1}" srcOrd="2" destOrd="0" presId="urn:microsoft.com/office/officeart/2018/2/layout/IconVerticalSolidList"/>
    <dgm:cxn modelId="{71BF1156-E45B-43A7-9864-78C081B9F477}" type="presParOf" srcId="{E6C2E74E-731C-4674-A452-D51081A9BDBA}" destId="{76080D84-960F-40C5-BF0D-14DC04323729}" srcOrd="3" destOrd="0" presId="urn:microsoft.com/office/officeart/2018/2/layout/IconVerticalSolidList"/>
    <dgm:cxn modelId="{BB823D8D-C343-480B-A696-088F27D235AB}" type="presParOf" srcId="{0DA76AA4-18A1-4C19-A2B6-19D7DD8FA324}" destId="{44A778FE-681C-44ED-A5FF-A01836D31362}" srcOrd="7" destOrd="0" presId="urn:microsoft.com/office/officeart/2018/2/layout/IconVerticalSolidList"/>
    <dgm:cxn modelId="{B17E14DA-8428-4543-A062-5A8613610B06}" type="presParOf" srcId="{0DA76AA4-18A1-4C19-A2B6-19D7DD8FA324}" destId="{F2769FDD-DF73-4827-82D0-6AFBD923A53C}" srcOrd="8" destOrd="0" presId="urn:microsoft.com/office/officeart/2018/2/layout/IconVerticalSolidList"/>
    <dgm:cxn modelId="{21EDAC18-C20C-4A46-97A9-7AE6AC957B0E}" type="presParOf" srcId="{F2769FDD-DF73-4827-82D0-6AFBD923A53C}" destId="{75591AE2-8822-424F-BCC3-B62A926D2FBD}" srcOrd="0" destOrd="0" presId="urn:microsoft.com/office/officeart/2018/2/layout/IconVerticalSolidList"/>
    <dgm:cxn modelId="{7F732476-A9E6-4988-A56E-22B031D564C0}" type="presParOf" srcId="{F2769FDD-DF73-4827-82D0-6AFBD923A53C}" destId="{24E9B18F-9A3F-499A-82FF-BF5F99EDAF42}" srcOrd="1" destOrd="0" presId="urn:microsoft.com/office/officeart/2018/2/layout/IconVerticalSolidList"/>
    <dgm:cxn modelId="{E51EF0DC-B437-42BE-B6DB-0C751ACB6537}" type="presParOf" srcId="{F2769FDD-DF73-4827-82D0-6AFBD923A53C}" destId="{783630C8-8CED-418D-82BF-9939ED8C3CFD}" srcOrd="2" destOrd="0" presId="urn:microsoft.com/office/officeart/2018/2/layout/IconVerticalSolidList"/>
    <dgm:cxn modelId="{DA657FF1-DA7F-46CD-9442-8915A3556F44}" type="presParOf" srcId="{F2769FDD-DF73-4827-82D0-6AFBD923A53C}" destId="{F6E5606B-AE55-4DAA-BF91-8CA33D1446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99703-FB1B-4F29-A17C-675A369CD4E3}">
      <dsp:nvSpPr>
        <dsp:cNvPr id="0" name=""/>
        <dsp:cNvSpPr/>
      </dsp:nvSpPr>
      <dsp:spPr>
        <a:xfrm>
          <a:off x="184883" y="362836"/>
          <a:ext cx="1321746" cy="13217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256FF-9BB9-4458-B73F-16EF4E17DA0A}">
      <dsp:nvSpPr>
        <dsp:cNvPr id="0" name=""/>
        <dsp:cNvSpPr/>
      </dsp:nvSpPr>
      <dsp:spPr>
        <a:xfrm>
          <a:off x="462450" y="640403"/>
          <a:ext cx="766613" cy="766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F0141-F6EC-4900-925F-23DAC8C76873}">
      <dsp:nvSpPr>
        <dsp:cNvPr id="0" name=""/>
        <dsp:cNvSpPr/>
      </dsp:nvSpPr>
      <dsp:spPr>
        <a:xfrm>
          <a:off x="1789861" y="362836"/>
          <a:ext cx="3115545" cy="1321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Requires students to actively engage with the stimulus.</a:t>
          </a:r>
        </a:p>
      </dsp:txBody>
      <dsp:txXfrm>
        <a:off x="1789861" y="362836"/>
        <a:ext cx="3115545" cy="1321746"/>
      </dsp:txXfrm>
    </dsp:sp>
    <dsp:sp modelId="{4383AB8E-7651-4DD3-8E42-714236CD78FB}">
      <dsp:nvSpPr>
        <dsp:cNvPr id="0" name=""/>
        <dsp:cNvSpPr/>
      </dsp:nvSpPr>
      <dsp:spPr>
        <a:xfrm>
          <a:off x="5448267" y="362836"/>
          <a:ext cx="1321746" cy="13217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3DA58-DBBE-43A9-AD49-5BECC59FCA88}">
      <dsp:nvSpPr>
        <dsp:cNvPr id="0" name=""/>
        <dsp:cNvSpPr/>
      </dsp:nvSpPr>
      <dsp:spPr>
        <a:xfrm>
          <a:off x="5725834" y="640403"/>
          <a:ext cx="766613" cy="766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56809-C440-4607-8AFA-662E2986C826}">
      <dsp:nvSpPr>
        <dsp:cNvPr id="0" name=""/>
        <dsp:cNvSpPr/>
      </dsp:nvSpPr>
      <dsp:spPr>
        <a:xfrm>
          <a:off x="7053245" y="362836"/>
          <a:ext cx="3115545" cy="1321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Is not trivial but rather requires critical thinking.</a:t>
          </a:r>
        </a:p>
      </dsp:txBody>
      <dsp:txXfrm>
        <a:off x="7053245" y="362836"/>
        <a:ext cx="3115545" cy="1321746"/>
      </dsp:txXfrm>
    </dsp:sp>
    <dsp:sp modelId="{495DBF71-0100-49AE-9403-6A2670DAF4A0}">
      <dsp:nvSpPr>
        <dsp:cNvPr id="0" name=""/>
        <dsp:cNvSpPr/>
      </dsp:nvSpPr>
      <dsp:spPr>
        <a:xfrm>
          <a:off x="184883" y="2374653"/>
          <a:ext cx="1321746" cy="13217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D7ACA-A146-4C41-AE7B-D544E7DC17C2}">
      <dsp:nvSpPr>
        <dsp:cNvPr id="0" name=""/>
        <dsp:cNvSpPr/>
      </dsp:nvSpPr>
      <dsp:spPr>
        <a:xfrm>
          <a:off x="462450" y="2652220"/>
          <a:ext cx="766613" cy="766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8C078-A117-45E2-B0F1-C1325F68CD03}">
      <dsp:nvSpPr>
        <dsp:cNvPr id="0" name=""/>
        <dsp:cNvSpPr/>
      </dsp:nvSpPr>
      <dsp:spPr>
        <a:xfrm>
          <a:off x="1789861" y="2374653"/>
          <a:ext cx="3115545" cy="1321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 answer options require careful consideration. </a:t>
          </a:r>
        </a:p>
      </dsp:txBody>
      <dsp:txXfrm>
        <a:off x="1789861" y="2374653"/>
        <a:ext cx="3115545" cy="1321746"/>
      </dsp:txXfrm>
    </dsp:sp>
    <dsp:sp modelId="{43E91BE5-242C-4741-B2FC-99EB42B78C21}">
      <dsp:nvSpPr>
        <dsp:cNvPr id="0" name=""/>
        <dsp:cNvSpPr/>
      </dsp:nvSpPr>
      <dsp:spPr>
        <a:xfrm>
          <a:off x="5448267" y="2374653"/>
          <a:ext cx="1321746" cy="13217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55386-CD30-4848-BBA9-E557C304039B}">
      <dsp:nvSpPr>
        <dsp:cNvPr id="0" name=""/>
        <dsp:cNvSpPr/>
      </dsp:nvSpPr>
      <dsp:spPr>
        <a:xfrm>
          <a:off x="5725834" y="2652220"/>
          <a:ext cx="766613" cy="7666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53A52-336D-4442-B447-2F32F95E4B26}">
      <dsp:nvSpPr>
        <dsp:cNvPr id="0" name=""/>
        <dsp:cNvSpPr/>
      </dsp:nvSpPr>
      <dsp:spPr>
        <a:xfrm>
          <a:off x="7053245" y="2374653"/>
          <a:ext cx="3115545" cy="1321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Bonus: is part of a set (several questions on the AP exam will have one stimulus with 2-3 questions connected to that stimulus).</a:t>
          </a:r>
        </a:p>
      </dsp:txBody>
      <dsp:txXfrm>
        <a:off x="7053245" y="2374653"/>
        <a:ext cx="3115545" cy="1321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52BAA-7636-4377-B3BC-C07F881E95CE}">
      <dsp:nvSpPr>
        <dsp:cNvPr id="0" name=""/>
        <dsp:cNvSpPr/>
      </dsp:nvSpPr>
      <dsp:spPr>
        <a:xfrm>
          <a:off x="0" y="3171"/>
          <a:ext cx="10353675" cy="675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4FBFA-CEF7-4FA6-8115-A8E13E09EF85}">
      <dsp:nvSpPr>
        <dsp:cNvPr id="0" name=""/>
        <dsp:cNvSpPr/>
      </dsp:nvSpPr>
      <dsp:spPr>
        <a:xfrm>
          <a:off x="204333" y="155154"/>
          <a:ext cx="371515" cy="371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22F37-7E68-423A-B5B5-4E616A61BB8B}">
      <dsp:nvSpPr>
        <dsp:cNvPr id="0" name=""/>
        <dsp:cNvSpPr/>
      </dsp:nvSpPr>
      <dsp:spPr>
        <a:xfrm>
          <a:off x="780182" y="3171"/>
          <a:ext cx="9573492" cy="67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89" tIns="71489" rIns="71489" bIns="714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/>
            <a:t>Compare</a:t>
          </a:r>
          <a:r>
            <a:rPr lang="en-US" sz="1900" kern="1200"/>
            <a:t>: Provide a description of explanation of similarities and/or differences.</a:t>
          </a:r>
        </a:p>
      </dsp:txBody>
      <dsp:txXfrm>
        <a:off x="780182" y="3171"/>
        <a:ext cx="9573492" cy="675482"/>
      </dsp:txXfrm>
    </dsp:sp>
    <dsp:sp modelId="{E51D2818-FE22-494A-8FCF-BB3EFEEF80E2}">
      <dsp:nvSpPr>
        <dsp:cNvPr id="0" name=""/>
        <dsp:cNvSpPr/>
      </dsp:nvSpPr>
      <dsp:spPr>
        <a:xfrm>
          <a:off x="0" y="847524"/>
          <a:ext cx="10353675" cy="675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7EC96-BBD6-4004-9FFB-766F9BE18CE1}">
      <dsp:nvSpPr>
        <dsp:cNvPr id="0" name=""/>
        <dsp:cNvSpPr/>
      </dsp:nvSpPr>
      <dsp:spPr>
        <a:xfrm>
          <a:off x="204333" y="999507"/>
          <a:ext cx="371515" cy="371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49A4B-1E44-4CC1-BD41-4DF7901570BE}">
      <dsp:nvSpPr>
        <dsp:cNvPr id="0" name=""/>
        <dsp:cNvSpPr/>
      </dsp:nvSpPr>
      <dsp:spPr>
        <a:xfrm>
          <a:off x="780182" y="847524"/>
          <a:ext cx="9573492" cy="67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89" tIns="71489" rIns="71489" bIns="714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/>
            <a:t>Define</a:t>
          </a:r>
          <a:r>
            <a:rPr lang="en-US" sz="1900" kern="1200"/>
            <a:t>: Provide a specific meaning for a word or concept.</a:t>
          </a:r>
        </a:p>
      </dsp:txBody>
      <dsp:txXfrm>
        <a:off x="780182" y="847524"/>
        <a:ext cx="9573492" cy="675482"/>
      </dsp:txXfrm>
    </dsp:sp>
    <dsp:sp modelId="{36EA3082-3BA4-4B11-AA0F-C04EB4AE17E6}">
      <dsp:nvSpPr>
        <dsp:cNvPr id="0" name=""/>
        <dsp:cNvSpPr/>
      </dsp:nvSpPr>
      <dsp:spPr>
        <a:xfrm>
          <a:off x="0" y="1691877"/>
          <a:ext cx="10353675" cy="6754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739DD-9CD8-46AA-9915-788AF698F369}">
      <dsp:nvSpPr>
        <dsp:cNvPr id="0" name=""/>
        <dsp:cNvSpPr/>
      </dsp:nvSpPr>
      <dsp:spPr>
        <a:xfrm>
          <a:off x="204333" y="1843860"/>
          <a:ext cx="371515" cy="3715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52745-9865-40E2-94D3-289C199D73C5}">
      <dsp:nvSpPr>
        <dsp:cNvPr id="0" name=""/>
        <dsp:cNvSpPr/>
      </dsp:nvSpPr>
      <dsp:spPr>
        <a:xfrm>
          <a:off x="780182" y="1691877"/>
          <a:ext cx="9573492" cy="67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89" tIns="71489" rIns="71489" bIns="714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/>
            <a:t>Describe</a:t>
          </a:r>
          <a:r>
            <a:rPr lang="en-US" sz="1900" kern="1200"/>
            <a:t>: Provide the relevant characteristics of a specified topic.</a:t>
          </a:r>
        </a:p>
      </dsp:txBody>
      <dsp:txXfrm>
        <a:off x="780182" y="1691877"/>
        <a:ext cx="9573492" cy="675482"/>
      </dsp:txXfrm>
    </dsp:sp>
    <dsp:sp modelId="{38E4F468-5D4A-431A-A7BE-09B3914DB4F5}">
      <dsp:nvSpPr>
        <dsp:cNvPr id="0" name=""/>
        <dsp:cNvSpPr/>
      </dsp:nvSpPr>
      <dsp:spPr>
        <a:xfrm>
          <a:off x="0" y="2536230"/>
          <a:ext cx="10353675" cy="6754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DF96A-AC7F-449F-8E42-174F19DE508E}">
      <dsp:nvSpPr>
        <dsp:cNvPr id="0" name=""/>
        <dsp:cNvSpPr/>
      </dsp:nvSpPr>
      <dsp:spPr>
        <a:xfrm>
          <a:off x="204333" y="2688213"/>
          <a:ext cx="371515" cy="3715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80D84-960F-40C5-BF0D-14DC04323729}">
      <dsp:nvSpPr>
        <dsp:cNvPr id="0" name=""/>
        <dsp:cNvSpPr/>
      </dsp:nvSpPr>
      <dsp:spPr>
        <a:xfrm>
          <a:off x="780182" y="2536230"/>
          <a:ext cx="9573492" cy="67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89" tIns="71489" rIns="71489" bIns="714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/>
            <a:t>Explain</a:t>
          </a:r>
          <a:r>
            <a:rPr lang="en-US" sz="1900" kern="1200"/>
            <a:t>: Provide information about how or why a relationship, process, pattern, position, or outcome occurs, using evidence and/or reasoning.</a:t>
          </a:r>
        </a:p>
      </dsp:txBody>
      <dsp:txXfrm>
        <a:off x="780182" y="2536230"/>
        <a:ext cx="9573492" cy="675482"/>
      </dsp:txXfrm>
    </dsp:sp>
    <dsp:sp modelId="{75591AE2-8822-424F-BCC3-B62A926D2FBD}">
      <dsp:nvSpPr>
        <dsp:cNvPr id="0" name=""/>
        <dsp:cNvSpPr/>
      </dsp:nvSpPr>
      <dsp:spPr>
        <a:xfrm>
          <a:off x="0" y="3380583"/>
          <a:ext cx="10353675" cy="6754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9B18F-9A3F-499A-82FF-BF5F99EDAF42}">
      <dsp:nvSpPr>
        <dsp:cNvPr id="0" name=""/>
        <dsp:cNvSpPr/>
      </dsp:nvSpPr>
      <dsp:spPr>
        <a:xfrm>
          <a:off x="204333" y="3532566"/>
          <a:ext cx="371515" cy="3715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5606B-AE55-4DAA-BF91-8CA33D144679}">
      <dsp:nvSpPr>
        <dsp:cNvPr id="0" name=""/>
        <dsp:cNvSpPr/>
      </dsp:nvSpPr>
      <dsp:spPr>
        <a:xfrm>
          <a:off x="780182" y="3380583"/>
          <a:ext cx="9573492" cy="67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89" tIns="71489" rIns="71489" bIns="714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/>
            <a:t>Identify</a:t>
          </a:r>
          <a:r>
            <a:rPr lang="en-US" sz="1900" kern="1200"/>
            <a:t>: Indicate or provide information about a specified topic, without elaboration or explanation. </a:t>
          </a:r>
        </a:p>
      </dsp:txBody>
      <dsp:txXfrm>
        <a:off x="780182" y="3380583"/>
        <a:ext cx="9573492" cy="675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BE188-BF83-456C-90E1-80252302B27B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4B664-B5F1-4C7B-9D4B-60E18983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4B664-B5F1-4C7B-9D4B-60E189834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The Economist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4B664-B5F1-4C7B-9D4B-60E189834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5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4B664-B5F1-4C7B-9D4B-60E189834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3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Business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4B664-B5F1-4C7B-9D4B-60E1898341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Landscape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4B664-B5F1-4C7B-9D4B-60E1898341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4B664-B5F1-4C7B-9D4B-60E1898341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357599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Assessments: Including Stimuli</a:t>
            </a:r>
            <a:br>
              <a:rPr lang="en-US" dirty="0"/>
            </a:br>
            <a:r>
              <a:rPr lang="en-US" sz="3100" dirty="0"/>
              <a:t>Writing questions with photos, maps, graphs, and charts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30861"/>
            <a:ext cx="9440034" cy="1049867"/>
          </a:xfrm>
        </p:spPr>
        <p:txBody>
          <a:bodyPr/>
          <a:lstStyle/>
          <a:p>
            <a:r>
              <a:rPr lang="en-US" dirty="0"/>
              <a:t>AP Human Geography</a:t>
            </a:r>
          </a:p>
          <a:p>
            <a:r>
              <a:rPr lang="en-US"/>
              <a:t>Kristi Neuroth </a:t>
            </a:r>
          </a:p>
        </p:txBody>
      </p:sp>
    </p:spTree>
    <p:extLst>
      <p:ext uri="{BB962C8B-B14F-4D97-AF65-F5344CB8AC3E}">
        <p14:creationId xmlns:p14="http://schemas.microsoft.com/office/powerpoint/2010/main" val="24114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C15F-F98C-42A1-9214-6F02F5C2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496C1-BA89-4AD1-BC70-2AB88A16C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3AD93-07C5-439E-BDDC-5A140393C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28" y="199294"/>
            <a:ext cx="11124543" cy="645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8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1282-0F51-4807-8E9D-98661C91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57962"/>
            <a:ext cx="10353762" cy="970450"/>
          </a:xfrm>
        </p:spPr>
        <p:txBody>
          <a:bodyPr/>
          <a:lstStyle/>
          <a:p>
            <a:r>
              <a:rPr lang="en-US" dirty="0"/>
              <a:t>2 Stimuli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ECD1-3ACD-4EA1-A0A4-6880010C2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5D39E-5100-4D7F-9F60-2829668E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48" y="1272213"/>
            <a:ext cx="8996855" cy="53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6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5B7E-A9FB-4368-A7CB-112F8F60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BDD45-B587-4905-9961-F3F5C191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C504E-08D4-4C14-A676-1B85EA975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6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418-3CD4-4E48-9836-17271A2F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B4B8-1226-4C40-9B07-23BE52665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F8757-7BE9-4F05-AE68-45F8C469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86" y="0"/>
            <a:ext cx="10353762" cy="68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7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07981"/>
            <a:ext cx="10353761" cy="66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5D03-AD4E-4974-BB99-A58CFBD1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FA49C-6A01-45E3-A90A-0DA52CE3D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42BBA-CDE2-4C76-BF58-EC344A01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95" y="0"/>
            <a:ext cx="6996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9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0AE4-E920-4904-A705-1163D2BD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F113-E75D-4A08-85F8-0CFE8A511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2FEC8-A18A-48B8-B89D-2E7CD8B11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87" y="0"/>
            <a:ext cx="8645226" cy="68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4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D69C-FD9E-40AF-90E6-B82956EE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should I include more stimuli in my FRQs and multiple choice assessment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B8FC-1792-4BD0-8D79-F4F0D24E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17486"/>
            <a:ext cx="10353762" cy="3773714"/>
          </a:xfrm>
        </p:spPr>
        <p:txBody>
          <a:bodyPr/>
          <a:lstStyle/>
          <a:p>
            <a:r>
              <a:rPr lang="en-US" sz="2800" dirty="0"/>
              <a:t>In the new design of the AP Test (beginning during the 2019-2020 school year) approximately 30 to 40% of the multiple choice questions will reference stimulus material, including maps, tables, charts, graphs, images, infographic, and/or landscapes, roughly evenly divided between qualitative and quantitative sources. 2 of the 3 FRQs will contain stimuli (one will have one stimulus and one will have two stimuli).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26D1-87EB-4DB9-B9E9-6265E237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stimulus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8B9A-32BD-40CE-BFCC-5FBAB7D2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(Group Discussion)</a:t>
            </a:r>
          </a:p>
        </p:txBody>
      </p:sp>
    </p:spTree>
    <p:extLst>
      <p:ext uri="{BB962C8B-B14F-4D97-AF65-F5344CB8AC3E}">
        <p14:creationId xmlns:p14="http://schemas.microsoft.com/office/powerpoint/2010/main" val="360614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CEEB-D990-4BCD-A327-D0B726EF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What makes a good stimulus question?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F2A5A0-E693-4A3D-BA86-FD8B3E726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834883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2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4F31-6451-4F51-A1AE-CA1B4E90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Task Verbs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79BB8C-40AD-4575-9456-47BD0AC4C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602091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832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ABDB-5839-47E2-BBB1-2AA9B5A7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9BB8D-3A92-4F19-970E-53BDAC0B6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the following stimulus material to craft multiple choice or FRQ test questions. </a:t>
            </a:r>
          </a:p>
        </p:txBody>
      </p:sp>
    </p:spTree>
    <p:extLst>
      <p:ext uri="{BB962C8B-B14F-4D97-AF65-F5344CB8AC3E}">
        <p14:creationId xmlns:p14="http://schemas.microsoft.com/office/powerpoint/2010/main" val="61461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B8209-BCF3-4DC8-A4B5-EA832BF8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56" y="0"/>
            <a:ext cx="894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3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7B0E-478A-4C83-89EC-8E3BE12F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2DE9-B403-42F1-B2CB-1736EC779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F114F-39BB-47B8-8538-B2BC4512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0987"/>
            <a:ext cx="97536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0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B822-699E-4D9B-8A25-3806DD78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B0BE9-2A6D-468C-B35B-D663D01D5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24A4C-C89A-4162-8AC1-F26B04A36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13" y="-17026"/>
            <a:ext cx="6289456" cy="687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82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Widescreen</PresentationFormat>
  <Paragraphs>31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Calisto MT</vt:lpstr>
      <vt:lpstr>Wingdings 2</vt:lpstr>
      <vt:lpstr>Slate</vt:lpstr>
      <vt:lpstr>Assessments: Including Stimuli Writing questions with photos, maps, graphs, and charts</vt:lpstr>
      <vt:lpstr>Why should I include more stimuli in my FRQs and multiple choice assessment questions?</vt:lpstr>
      <vt:lpstr>What makes a good stimulus question?</vt:lpstr>
      <vt:lpstr>What makes a good stimulus question?</vt:lpstr>
      <vt:lpstr>Task Verbs</vt:lpstr>
      <vt:lpstr>Activity</vt:lpstr>
      <vt:lpstr>PowerPoint Presentation</vt:lpstr>
      <vt:lpstr>PowerPoint Presentation</vt:lpstr>
      <vt:lpstr>PowerPoint Presentation</vt:lpstr>
      <vt:lpstr>PowerPoint Presentation</vt:lpstr>
      <vt:lpstr>2 Stimuli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Assessments: Including Stimuli Writing questions with photos, maps, graphs, and charts</dc:title>
  <dc:creator>Kristi Neuroth</dc:creator>
  <cp:lastModifiedBy>Kristi Neuroth</cp:lastModifiedBy>
  <cp:revision>1</cp:revision>
  <dcterms:created xsi:type="dcterms:W3CDTF">2019-07-13T23:35:59Z</dcterms:created>
  <dcterms:modified xsi:type="dcterms:W3CDTF">2019-07-13T23:36:17Z</dcterms:modified>
</cp:coreProperties>
</file>