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Helvetica Neue Light"/>
      </a:defRPr>
    </a:lvl1pPr>
    <a:lvl2pPr indent="342900" algn="ctr" defTabSz="584200">
      <a:defRPr sz="4200">
        <a:latin typeface="+mn-lt"/>
        <a:ea typeface="+mn-ea"/>
        <a:cs typeface="+mn-cs"/>
        <a:sym typeface="Helvetica Neue Light"/>
      </a:defRPr>
    </a:lvl2pPr>
    <a:lvl3pPr indent="685800" algn="ctr" defTabSz="584200">
      <a:defRPr sz="4200">
        <a:latin typeface="+mn-lt"/>
        <a:ea typeface="+mn-ea"/>
        <a:cs typeface="+mn-cs"/>
        <a:sym typeface="Helvetica Neue Light"/>
      </a:defRPr>
    </a:lvl3pPr>
    <a:lvl4pPr indent="1028700" algn="ctr" defTabSz="584200">
      <a:defRPr sz="4200">
        <a:latin typeface="+mn-lt"/>
        <a:ea typeface="+mn-ea"/>
        <a:cs typeface="+mn-cs"/>
        <a:sym typeface="Helvetica Neue Light"/>
      </a:defRPr>
    </a:lvl4pPr>
    <a:lvl5pPr indent="1371600" algn="ctr" defTabSz="584200">
      <a:defRPr sz="4200">
        <a:latin typeface="+mn-lt"/>
        <a:ea typeface="+mn-ea"/>
        <a:cs typeface="+mn-cs"/>
        <a:sym typeface="Helvetica Neue Light"/>
      </a:defRPr>
    </a:lvl5pPr>
    <a:lvl6pPr indent="1714500" algn="ctr" defTabSz="584200">
      <a:defRPr sz="4200">
        <a:latin typeface="+mn-lt"/>
        <a:ea typeface="+mn-ea"/>
        <a:cs typeface="+mn-cs"/>
        <a:sym typeface="Helvetica Neue Light"/>
      </a:defRPr>
    </a:lvl6pPr>
    <a:lvl7pPr indent="2057400" algn="ctr" defTabSz="584200">
      <a:defRPr sz="4200">
        <a:latin typeface="+mn-lt"/>
        <a:ea typeface="+mn-ea"/>
        <a:cs typeface="+mn-cs"/>
        <a:sym typeface="Helvetica Neue Light"/>
      </a:defRPr>
    </a:lvl7pPr>
    <a:lvl8pPr indent="2400300" algn="ctr" defTabSz="584200">
      <a:defRPr sz="4200">
        <a:latin typeface="+mn-lt"/>
        <a:ea typeface="+mn-ea"/>
        <a:cs typeface="+mn-cs"/>
        <a:sym typeface="Helvetica Neue Light"/>
      </a:defRPr>
    </a:lvl8pPr>
    <a:lvl9pPr indent="2743200" algn="ctr" defTabSz="584200">
      <a:defRPr sz="4200"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>
        <a:fontRef idx="maj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760" y="-1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62615525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647700" y="4749800"/>
            <a:ext cx="11709421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" name="Shape 45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309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7200"/>
              </a:spcBef>
            </a:lvl1pPr>
            <a:lvl2pPr>
              <a:spcBef>
                <a:spcPts val="7200"/>
              </a:spcBef>
            </a:lvl2pPr>
            <a:lvl3pPr>
              <a:spcBef>
                <a:spcPts val="7200"/>
              </a:spcBef>
            </a:lvl3pPr>
            <a:lvl4pPr>
              <a:spcBef>
                <a:spcPts val="7200"/>
              </a:spcBef>
            </a:lvl4pPr>
            <a:lvl5pPr>
              <a:spcBef>
                <a:spcPts val="72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xmlns:p14="http://schemas.microsoft.com/office/powerpoint/2010/main"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266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1pPr>
      <a:lvl2pPr marL="711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2pPr>
      <a:lvl3pPr marL="1155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3pPr>
      <a:lvl4pPr marL="1600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4pPr>
      <a:lvl5pPr marL="2044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5pPr>
      <a:lvl6pPr marL="2489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6pPr>
      <a:lvl7pPr marL="2933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7pPr>
      <a:lvl8pPr marL="3378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8pPr>
      <a:lvl9pPr marL="3822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68_1Aerial_View_of_Exuma_s_Bahama_s_.jpg"/>
          <p:cNvPicPr/>
          <p:nvPr/>
        </p:nvPicPr>
        <p:blipFill>
          <a:blip r:embed="rId2">
            <a:extLst/>
          </a:blip>
          <a:srcRect t="14277" r="21019" b="14321"/>
          <a:stretch>
            <a:fillRect/>
          </a:stretch>
        </p:blipFill>
        <p:spPr>
          <a:xfrm>
            <a:off x="1143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68" name="cubataxis_wikimediacommons.jpg"/>
          <p:cNvPicPr/>
          <p:nvPr/>
        </p:nvPicPr>
        <p:blipFill>
          <a:blip r:embed="rId3">
            <a:extLst/>
          </a:blip>
          <a:srcRect l="7545" r="10199" b="10447"/>
          <a:stretch>
            <a:fillRect/>
          </a:stretch>
        </p:blipFill>
        <p:spPr>
          <a:xfrm>
            <a:off x="1143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69" name="DSC_0604.jpeg"/>
          <p:cNvPicPr/>
          <p:nvPr/>
        </p:nvPicPr>
        <p:blipFill>
          <a:blip r:embed="rId4">
            <a:extLst/>
          </a:blip>
          <a:srcRect l="3254" t="8333" r="19886" b="8333"/>
          <a:stretch>
            <a:fillRect/>
          </a:stretch>
        </p:blipFill>
        <p:spPr>
          <a:xfrm>
            <a:off x="65786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70" name="800px-Mexico_Dic_06_045_1.jpg"/>
          <p:cNvPicPr/>
          <p:nvPr/>
        </p:nvPicPr>
        <p:blipFill>
          <a:blip r:embed="rId5">
            <a:extLst/>
          </a:blip>
          <a:srcRect t="8715" r="14678" b="8715"/>
          <a:stretch>
            <a:fillRect/>
          </a:stretch>
        </p:blipFill>
        <p:spPr>
          <a:xfrm>
            <a:off x="65786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71" name="Table 71"/>
          <p:cNvGraphicFramePr/>
          <p:nvPr/>
        </p:nvGraphicFramePr>
        <p:xfrm>
          <a:off x="4470400" y="3835400"/>
          <a:ext cx="4063999" cy="211327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66390"/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CUBA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BAHAMAS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PUERTO RICO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2" name="Shape 72"/>
          <p:cNvSpPr/>
          <p:nvPr/>
        </p:nvSpPr>
        <p:spPr>
          <a:xfrm>
            <a:off x="177799" y="26034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1</a:t>
            </a:r>
          </a:p>
        </p:txBody>
      </p:sp>
      <p:sp>
        <p:nvSpPr>
          <p:cNvPr id="73" name="Shape 73"/>
          <p:cNvSpPr/>
          <p:nvPr/>
        </p:nvSpPr>
        <p:spPr>
          <a:xfrm>
            <a:off x="11988799" y="1650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2</a:t>
            </a:r>
          </a:p>
        </p:txBody>
      </p:sp>
      <p:sp>
        <p:nvSpPr>
          <p:cNvPr id="74" name="Shape 74"/>
          <p:cNvSpPr/>
          <p:nvPr/>
        </p:nvSpPr>
        <p:spPr>
          <a:xfrm>
            <a:off x="177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3</a:t>
            </a:r>
          </a:p>
        </p:txBody>
      </p:sp>
      <p:sp>
        <p:nvSpPr>
          <p:cNvPr id="75" name="Shape 75"/>
          <p:cNvSpPr/>
          <p:nvPr/>
        </p:nvSpPr>
        <p:spPr>
          <a:xfrm>
            <a:off x="11988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4</a:t>
            </a:r>
          </a:p>
        </p:txBody>
      </p:sp>
      <p:graphicFrame>
        <p:nvGraphicFramePr>
          <p:cNvPr id="12" name="Table 116"/>
          <p:cNvGraphicFramePr/>
          <p:nvPr>
            <p:extLst>
              <p:ext uri="{D42A27DB-BD31-4B8C-83A1-F6EECF244321}">
                <p14:modId xmlns:p14="http://schemas.microsoft.com/office/powerpoint/2010/main" val="2874996180"/>
              </p:ext>
            </p:extLst>
          </p:nvPr>
        </p:nvGraphicFramePr>
        <p:xfrm>
          <a:off x="8178800" y="70231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 b="1" dirty="0" smtClean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  <a:endParaRPr sz="2800" b="1" dirty="0">
                        <a:solidFill>
                          <a:srgbClr val="232323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17"/>
          <p:cNvGraphicFramePr/>
          <p:nvPr>
            <p:extLst>
              <p:ext uri="{D42A27DB-BD31-4B8C-83A1-F6EECF244321}">
                <p14:modId xmlns:p14="http://schemas.microsoft.com/office/powerpoint/2010/main" val="577480189"/>
              </p:ext>
            </p:extLst>
          </p:nvPr>
        </p:nvGraphicFramePr>
        <p:xfrm>
          <a:off x="1714500" y="7010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 b="1" dirty="0" smtClean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Cuba</a:t>
                      </a:r>
                      <a:endParaRPr sz="2800" b="1" dirty="0">
                        <a:solidFill>
                          <a:srgbClr val="232323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18"/>
          <p:cNvGraphicFramePr/>
          <p:nvPr>
            <p:extLst>
              <p:ext uri="{D42A27DB-BD31-4B8C-83A1-F6EECF244321}">
                <p14:modId xmlns:p14="http://schemas.microsoft.com/office/powerpoint/2010/main" val="2172273747"/>
              </p:ext>
            </p:extLst>
          </p:nvPr>
        </p:nvGraphicFramePr>
        <p:xfrm>
          <a:off x="81788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 b="1" dirty="0" smtClean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Puerto Rico</a:t>
                      </a:r>
                      <a:endParaRPr sz="2800" b="1" dirty="0">
                        <a:solidFill>
                          <a:srgbClr val="232323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19"/>
          <p:cNvGraphicFramePr/>
          <p:nvPr>
            <p:extLst>
              <p:ext uri="{D42A27DB-BD31-4B8C-83A1-F6EECF244321}">
                <p14:modId xmlns:p14="http://schemas.microsoft.com/office/powerpoint/2010/main" val="3182120116"/>
              </p:ext>
            </p:extLst>
          </p:nvPr>
        </p:nvGraphicFramePr>
        <p:xfrm>
          <a:off x="17145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 b="1" dirty="0" smtClean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Bahamas</a:t>
                      </a:r>
                      <a:endParaRPr sz="2800" b="1" dirty="0">
                        <a:solidFill>
                          <a:srgbClr val="232323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  <p:bldP spid="14" grpId="0" animBg="1" advAuto="0"/>
      <p:bldP spid="15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7407000-R3-024-10A.jpg"/>
          <p:cNvPicPr/>
          <p:nvPr/>
        </p:nvPicPr>
        <p:blipFill>
          <a:blip r:embed="rId2">
            <a:extLst/>
          </a:blip>
          <a:srcRect l="3377" r="3558"/>
          <a:stretch>
            <a:fillRect/>
          </a:stretch>
        </p:blipFill>
        <p:spPr>
          <a:xfrm>
            <a:off x="1143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22" name="url?sa=i&amp;rct=j&amp;q=&amp;esrc=s&amp;source=images&amp;cd=&amp;docid=thp8b3niHY2vGM&amp;tbnid=jXOJgIV3XWTd4M-&amp;ved=0CAUQjRw&amp;url=http%3A%2F%2Fen.wikipedia.org%2Fwiki%2FEmbera-Wounaan&amp;ei=-3xcUvD-MdGyygHzzoFY&amp;bvm=bv.53899372,d.png"/>
          <p:cNvPicPr/>
          <p:nvPr/>
        </p:nvPicPr>
        <p:blipFill>
          <a:blip r:embed="rId3">
            <a:extLst/>
          </a:blip>
          <a:srcRect l="4066" r="4248"/>
          <a:stretch>
            <a:fillRect/>
          </a:stretch>
        </p:blipFill>
        <p:spPr>
          <a:xfrm>
            <a:off x="1143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23" name="url?sa=i&amp;rct=j&amp;q=&amp;esrc=s&amp;source=images&amp;cd=&amp;docid=MsxD20mSBg4_iM&amp;tbnid=G5KkuRYpnXA1cM-&amp;ved=0CAUQjRw&amp;url=http%3A%2F%2Fwww.residencycr.com%2F10-reasons-to-live-in-costa-rica%2F3-warm-and-hospitable-costa.png"/>
          <p:cNvPicPr/>
          <p:nvPr/>
        </p:nvPicPr>
        <p:blipFill>
          <a:blip r:embed="rId4">
            <a:extLst/>
          </a:blip>
          <a:srcRect t="3852" b="3688"/>
          <a:stretch>
            <a:fillRect/>
          </a:stretch>
        </p:blipFill>
        <p:spPr>
          <a:xfrm>
            <a:off x="65786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24" name="url?sa=i&amp;rct=j&amp;q=&amp;esrc=s&amp;source=images&amp;cd=&amp;docid=LFlFf34gHfEL9M&amp;tbnid=CugKhN0yJ__7oM-&amp;ved=0CAUQjRw&amp;url=http%3A%2F%2Fbleacherreport.com%2Farticles%2F832935-mexico-rises-7-reasons-why-el-tri-will-be-a-f.png"/>
          <p:cNvPicPr/>
          <p:nvPr/>
        </p:nvPicPr>
        <p:blipFill>
          <a:blip r:embed="rId5">
            <a:extLst/>
          </a:blip>
          <a:srcRect l="3384" r="3350"/>
          <a:stretch>
            <a:fillRect/>
          </a:stretch>
        </p:blipFill>
        <p:spPr>
          <a:xfrm>
            <a:off x="65786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125" name="Table 125"/>
          <p:cNvGraphicFramePr/>
          <p:nvPr/>
        </p:nvGraphicFramePr>
        <p:xfrm>
          <a:off x="4470400" y="3835400"/>
          <a:ext cx="4063999" cy="211327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66390"/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Guatemala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Panama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Costa Rica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6" name="Shape 126"/>
          <p:cNvSpPr/>
          <p:nvPr/>
        </p:nvSpPr>
        <p:spPr>
          <a:xfrm>
            <a:off x="177799" y="26034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1</a:t>
            </a:r>
          </a:p>
        </p:txBody>
      </p:sp>
      <p:sp>
        <p:nvSpPr>
          <p:cNvPr id="127" name="Shape 127"/>
          <p:cNvSpPr/>
          <p:nvPr/>
        </p:nvSpPr>
        <p:spPr>
          <a:xfrm>
            <a:off x="11988799" y="1650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2</a:t>
            </a:r>
          </a:p>
        </p:txBody>
      </p:sp>
      <p:sp>
        <p:nvSpPr>
          <p:cNvPr id="128" name="Shape 128"/>
          <p:cNvSpPr/>
          <p:nvPr/>
        </p:nvSpPr>
        <p:spPr>
          <a:xfrm>
            <a:off x="177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3</a:t>
            </a:r>
          </a:p>
        </p:txBody>
      </p:sp>
      <p:sp>
        <p:nvSpPr>
          <p:cNvPr id="129" name="Shape 129"/>
          <p:cNvSpPr/>
          <p:nvPr/>
        </p:nvSpPr>
        <p:spPr>
          <a:xfrm>
            <a:off x="11988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4</a:t>
            </a:r>
          </a:p>
        </p:txBody>
      </p:sp>
      <p:graphicFrame>
        <p:nvGraphicFramePr>
          <p:cNvPr id="130" name="Table 130"/>
          <p:cNvGraphicFramePr/>
          <p:nvPr/>
        </p:nvGraphicFramePr>
        <p:xfrm>
          <a:off x="8178800" y="70231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1" name="Table 131"/>
          <p:cNvGraphicFramePr/>
          <p:nvPr/>
        </p:nvGraphicFramePr>
        <p:xfrm>
          <a:off x="1714500" y="7010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Panama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2" name="Table 132"/>
          <p:cNvGraphicFramePr/>
          <p:nvPr/>
        </p:nvGraphicFramePr>
        <p:xfrm>
          <a:off x="81788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Costa Rica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" name="Table 133"/>
          <p:cNvGraphicFramePr/>
          <p:nvPr/>
        </p:nvGraphicFramePr>
        <p:xfrm>
          <a:off x="17145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Guatemala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4" animBg="1" advAuto="0"/>
      <p:bldP spid="131" grpId="3" animBg="1" advAuto="0"/>
      <p:bldP spid="132" grpId="2" animBg="1" advAuto="0"/>
      <p:bldP spid="133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Buenos_Aires_-_Monserrat_-_Avenida_9_de_Julio.png"/>
          <p:cNvPicPr/>
          <p:nvPr/>
        </p:nvPicPr>
        <p:blipFill>
          <a:blip r:embed="rId2">
            <a:extLst/>
          </a:blip>
          <a:srcRect l="14483" r="14388"/>
          <a:stretch>
            <a:fillRect/>
          </a:stretch>
        </p:blipFill>
        <p:spPr>
          <a:xfrm>
            <a:off x="1143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36" name="Casa_de_Osambela.png"/>
          <p:cNvPicPr/>
          <p:nvPr/>
        </p:nvPicPr>
        <p:blipFill>
          <a:blip r:embed="rId3">
            <a:extLst/>
          </a:blip>
          <a:srcRect t="1612" b="1612"/>
          <a:stretch>
            <a:fillRect/>
          </a:stretch>
        </p:blipFill>
        <p:spPr>
          <a:xfrm>
            <a:off x="1143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37" name="Sugar_loaf_from_Cristo_Redentor_2010.png"/>
          <p:cNvPicPr/>
          <p:nvPr/>
        </p:nvPicPr>
        <p:blipFill>
          <a:blip r:embed="rId4">
            <a:extLst/>
          </a:blip>
          <a:srcRect l="4240" r="4309"/>
          <a:stretch>
            <a:fillRect/>
          </a:stretch>
        </p:blipFill>
        <p:spPr>
          <a:xfrm>
            <a:off x="65786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38" name="São_Paulo_satellite_image%2C_Landsat-5_2010-04-18.png"/>
          <p:cNvPicPr/>
          <p:nvPr/>
        </p:nvPicPr>
        <p:blipFill>
          <a:blip r:embed="rId5">
            <a:extLst/>
          </a:blip>
          <a:srcRect l="9844" t="19969" r="16242" b="19219"/>
          <a:stretch>
            <a:fillRect/>
          </a:stretch>
        </p:blipFill>
        <p:spPr>
          <a:xfrm>
            <a:off x="65786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139" name="Table 139"/>
          <p:cNvGraphicFramePr/>
          <p:nvPr/>
        </p:nvGraphicFramePr>
        <p:xfrm>
          <a:off x="4470400" y="3835400"/>
          <a:ext cx="4063999" cy="211327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66390"/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Lima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Rio de Janeiro 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Sao Paulo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Buenos Aires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0" name="Shape 140"/>
          <p:cNvSpPr/>
          <p:nvPr/>
        </p:nvSpPr>
        <p:spPr>
          <a:xfrm>
            <a:off x="177799" y="26034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1</a:t>
            </a:r>
          </a:p>
        </p:txBody>
      </p:sp>
      <p:sp>
        <p:nvSpPr>
          <p:cNvPr id="141" name="Shape 141"/>
          <p:cNvSpPr/>
          <p:nvPr/>
        </p:nvSpPr>
        <p:spPr>
          <a:xfrm>
            <a:off x="11988799" y="1650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2</a:t>
            </a:r>
          </a:p>
        </p:txBody>
      </p:sp>
      <p:sp>
        <p:nvSpPr>
          <p:cNvPr id="142" name="Shape 142"/>
          <p:cNvSpPr/>
          <p:nvPr/>
        </p:nvSpPr>
        <p:spPr>
          <a:xfrm>
            <a:off x="177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3</a:t>
            </a:r>
          </a:p>
        </p:txBody>
      </p:sp>
      <p:sp>
        <p:nvSpPr>
          <p:cNvPr id="143" name="Shape 143"/>
          <p:cNvSpPr/>
          <p:nvPr/>
        </p:nvSpPr>
        <p:spPr>
          <a:xfrm>
            <a:off x="11988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4</a:t>
            </a:r>
          </a:p>
        </p:txBody>
      </p:sp>
      <p:graphicFrame>
        <p:nvGraphicFramePr>
          <p:cNvPr id="144" name="Table 144"/>
          <p:cNvGraphicFramePr/>
          <p:nvPr/>
        </p:nvGraphicFramePr>
        <p:xfrm>
          <a:off x="8178800" y="70231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Sao Paulo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5" name="Table 145"/>
          <p:cNvGraphicFramePr/>
          <p:nvPr/>
        </p:nvGraphicFramePr>
        <p:xfrm>
          <a:off x="1714500" y="7010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Lima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6" name="Table 146"/>
          <p:cNvGraphicFramePr/>
          <p:nvPr/>
        </p:nvGraphicFramePr>
        <p:xfrm>
          <a:off x="81788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Rio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7" name="Table 147"/>
          <p:cNvGraphicFramePr/>
          <p:nvPr/>
        </p:nvGraphicFramePr>
        <p:xfrm>
          <a:off x="17145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Buenos Aires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4" animBg="1" advAuto="0"/>
      <p:bldP spid="145" grpId="3" animBg="1" advAuto="0"/>
      <p:bldP spid="146" grpId="2" animBg="1" advAuto="0"/>
      <p:bldP spid="147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Buenos_Aires_-_Monserrat_-_Avenida_9_de_Juli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40990" y="-101600"/>
            <a:ext cx="19286780" cy="995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ugar_loaf_from_Cristo_Redentor_2010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7603" y="-234950"/>
            <a:ext cx="15383503" cy="1021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asa_de_Osambel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00" y="-222250"/>
            <a:ext cx="13563600" cy="10172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ão_Paulo_satellite_image%2C_Landsat-5_2010-04-1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11300" y="-2199074"/>
            <a:ext cx="16027400" cy="14139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uatemalanBanknoteQ050BothSides.png"/>
          <p:cNvPicPr/>
          <p:nvPr/>
        </p:nvPicPr>
        <p:blipFill>
          <a:blip r:embed="rId2">
            <a:extLst/>
          </a:blip>
          <a:srcRect l="63692" t="15769" r="13573" b="15000"/>
          <a:stretch>
            <a:fillRect/>
          </a:stretch>
        </p:blipFill>
        <p:spPr>
          <a:xfrm>
            <a:off x="1143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58" name="$(KGrHqZHJEME-nGtZjckBPpyTQ7Wjw~~60_12.png"/>
          <p:cNvPicPr/>
          <p:nvPr/>
        </p:nvPicPr>
        <p:blipFill>
          <a:blip r:embed="rId3">
            <a:extLst/>
          </a:blip>
          <a:srcRect l="39057" t="4416" r="12660" b="60733"/>
          <a:stretch>
            <a:fillRect/>
          </a:stretch>
        </p:blipFill>
        <p:spPr>
          <a:xfrm>
            <a:off x="1143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59" name="USDnotes.png"/>
          <p:cNvPicPr/>
          <p:nvPr/>
        </p:nvPicPr>
        <p:blipFill>
          <a:blip r:embed="rId4">
            <a:extLst/>
          </a:blip>
          <a:srcRect l="4152" t="7733" r="27187" b="35123"/>
          <a:stretch>
            <a:fillRect/>
          </a:stretch>
        </p:blipFill>
        <p:spPr>
          <a:xfrm>
            <a:off x="65786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0" name="url?sa=i&amp;source=images&amp;cd=&amp;docid=QpVbFxQ3pZ2pKM&amp;tbnid=4OJIjS6ThEcDuM-&amp;ved=&amp;url=http%3A%2F%2Fcoins.delcampe.net%2Fpage%2Fitem%2Fid%2C136182279%2Cvar%2CCosta-Rica-1000-Colones-2011-P-NEW-First-Polymer-U.png"/>
          <p:cNvPicPr/>
          <p:nvPr/>
        </p:nvPicPr>
        <p:blipFill>
          <a:blip r:embed="rId5">
            <a:extLst/>
          </a:blip>
          <a:srcRect l="34634" t="3130" r="4879" b="57178"/>
          <a:stretch>
            <a:fillRect/>
          </a:stretch>
        </p:blipFill>
        <p:spPr>
          <a:xfrm>
            <a:off x="65786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161" name="Table 161"/>
          <p:cNvGraphicFramePr/>
          <p:nvPr/>
        </p:nvGraphicFramePr>
        <p:xfrm>
          <a:off x="4470400" y="3835400"/>
          <a:ext cx="4063999" cy="211327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66390"/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Guatemala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Panama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Belize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Costa Rica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62" name="Shape 162"/>
          <p:cNvSpPr/>
          <p:nvPr/>
        </p:nvSpPr>
        <p:spPr>
          <a:xfrm>
            <a:off x="177799" y="26034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1</a:t>
            </a:r>
          </a:p>
        </p:txBody>
      </p:sp>
      <p:sp>
        <p:nvSpPr>
          <p:cNvPr id="163" name="Shape 163"/>
          <p:cNvSpPr/>
          <p:nvPr/>
        </p:nvSpPr>
        <p:spPr>
          <a:xfrm>
            <a:off x="11988799" y="1650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2</a:t>
            </a:r>
          </a:p>
        </p:txBody>
      </p:sp>
      <p:sp>
        <p:nvSpPr>
          <p:cNvPr id="164" name="Shape 164"/>
          <p:cNvSpPr/>
          <p:nvPr/>
        </p:nvSpPr>
        <p:spPr>
          <a:xfrm>
            <a:off x="177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3</a:t>
            </a:r>
          </a:p>
        </p:txBody>
      </p:sp>
      <p:sp>
        <p:nvSpPr>
          <p:cNvPr id="165" name="Shape 165"/>
          <p:cNvSpPr/>
          <p:nvPr/>
        </p:nvSpPr>
        <p:spPr>
          <a:xfrm>
            <a:off x="11988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4</a:t>
            </a:r>
          </a:p>
        </p:txBody>
      </p:sp>
      <p:graphicFrame>
        <p:nvGraphicFramePr>
          <p:cNvPr id="166" name="Table 166"/>
          <p:cNvGraphicFramePr/>
          <p:nvPr/>
        </p:nvGraphicFramePr>
        <p:xfrm>
          <a:off x="7797800" y="7021512"/>
          <a:ext cx="3860800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860800"/>
              </a:tblGrid>
              <a:tr h="5207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Colones - Costa Rica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7" name="Table 167"/>
          <p:cNvGraphicFramePr/>
          <p:nvPr/>
        </p:nvGraphicFramePr>
        <p:xfrm>
          <a:off x="1714500" y="7010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Dollar - Belize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8" name="Table 168"/>
          <p:cNvGraphicFramePr/>
          <p:nvPr/>
        </p:nvGraphicFramePr>
        <p:xfrm>
          <a:off x="7874000" y="2170112"/>
          <a:ext cx="3695700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95700"/>
              </a:tblGrid>
              <a:tr h="5207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U.S. Dollar - Panama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9" name="Table 169"/>
          <p:cNvGraphicFramePr/>
          <p:nvPr/>
        </p:nvGraphicFramePr>
        <p:xfrm>
          <a:off x="1409700" y="2182812"/>
          <a:ext cx="3695700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95700"/>
              </a:tblGrid>
              <a:tr h="5207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Quetzal - Guatemala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4" animBg="1" advAuto="0"/>
      <p:bldP spid="167" grpId="3" animBg="1" advAuto="0"/>
      <p:bldP spid="168" grpId="2" animBg="1" advAuto="0"/>
      <p:bldP spid="169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uatemalanBanknoteQ050BothSide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0891" y="3273795"/>
            <a:ext cx="13398501" cy="3193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USDnote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50" y="63500"/>
            <a:ext cx="11036300" cy="9624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$(KGrHqZHJEME-nGtZjckBPpyTQ7Wjw~~60_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699" y="139700"/>
            <a:ext cx="9410701" cy="9462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2006.03.25.mx.bc.Tijuana%2852%29.png"/>
          <p:cNvPicPr/>
          <p:nvPr/>
        </p:nvPicPr>
        <p:blipFill>
          <a:blip r:embed="rId2">
            <a:extLst/>
          </a:blip>
          <a:srcRect t="1612" b="1612"/>
          <a:stretch>
            <a:fillRect/>
          </a:stretch>
        </p:blipFill>
        <p:spPr>
          <a:xfrm>
            <a:off x="1143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78" name="Taxco-city-skyline-in-Guerrero,-Mexico.png"/>
          <p:cNvPicPr/>
          <p:nvPr/>
        </p:nvPicPr>
        <p:blipFill>
          <a:blip r:embed="rId3">
            <a:extLst/>
          </a:blip>
          <a:srcRect l="4077" r="3986"/>
          <a:stretch>
            <a:fillRect/>
          </a:stretch>
        </p:blipFill>
        <p:spPr>
          <a:xfrm>
            <a:off x="1143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79" name="Piramide_del_Sol_072006.png"/>
          <p:cNvPicPr/>
          <p:nvPr/>
        </p:nvPicPr>
        <p:blipFill>
          <a:blip r:embed="rId4">
            <a:extLst/>
          </a:blip>
          <a:srcRect l="9071" r="9123"/>
          <a:stretch>
            <a:fillRect/>
          </a:stretch>
        </p:blipFill>
        <p:spPr>
          <a:xfrm>
            <a:off x="65786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80" name="url?sa=i&amp;rct=j&amp;q=&amp;esrc=s&amp;source=images&amp;cd=&amp;docid=WVmrZoE8Ia5TrM&amp;tbnid=1u0CDFZeFxOUrM-&amp;ved=0CAUQjRw&amp;url=http%3A%2F%2Fwww.studentcity.com%2Fcollege%2Fspring-break-cancun&amp;ei=04RHUpyPDMLCyQGexYD4CA&amp;bvm=bv.png"/>
          <p:cNvPicPr/>
          <p:nvPr/>
        </p:nvPicPr>
        <p:blipFill>
          <a:blip r:embed="rId5">
            <a:extLst/>
          </a:blip>
          <a:srcRect l="5866" r="5955"/>
          <a:stretch>
            <a:fillRect/>
          </a:stretch>
        </p:blipFill>
        <p:spPr>
          <a:xfrm>
            <a:off x="65786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81" name="Table 81"/>
          <p:cNvGraphicFramePr/>
          <p:nvPr/>
        </p:nvGraphicFramePr>
        <p:xfrm>
          <a:off x="4470400" y="3835400"/>
          <a:ext cx="4063999" cy="211327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66390"/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 CITY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TIJUANA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CANCUN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TAXCO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2" name="Shape 82"/>
          <p:cNvSpPr/>
          <p:nvPr/>
        </p:nvSpPr>
        <p:spPr>
          <a:xfrm>
            <a:off x="177799" y="26034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1</a:t>
            </a:r>
          </a:p>
        </p:txBody>
      </p:sp>
      <p:sp>
        <p:nvSpPr>
          <p:cNvPr id="83" name="Shape 83"/>
          <p:cNvSpPr/>
          <p:nvPr/>
        </p:nvSpPr>
        <p:spPr>
          <a:xfrm>
            <a:off x="11988799" y="1650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2</a:t>
            </a:r>
          </a:p>
        </p:txBody>
      </p:sp>
      <p:sp>
        <p:nvSpPr>
          <p:cNvPr id="84" name="Shape 84"/>
          <p:cNvSpPr/>
          <p:nvPr/>
        </p:nvSpPr>
        <p:spPr>
          <a:xfrm>
            <a:off x="177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3</a:t>
            </a:r>
          </a:p>
        </p:txBody>
      </p:sp>
      <p:sp>
        <p:nvSpPr>
          <p:cNvPr id="85" name="Shape 85"/>
          <p:cNvSpPr/>
          <p:nvPr/>
        </p:nvSpPr>
        <p:spPr>
          <a:xfrm>
            <a:off x="11988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4</a:t>
            </a:r>
          </a:p>
        </p:txBody>
      </p:sp>
      <p:graphicFrame>
        <p:nvGraphicFramePr>
          <p:cNvPr id="12" name="Table 116"/>
          <p:cNvGraphicFramePr/>
          <p:nvPr>
            <p:extLst>
              <p:ext uri="{D42A27DB-BD31-4B8C-83A1-F6EECF244321}">
                <p14:modId xmlns:p14="http://schemas.microsoft.com/office/powerpoint/2010/main" val="4083916338"/>
              </p:ext>
            </p:extLst>
          </p:nvPr>
        </p:nvGraphicFramePr>
        <p:xfrm>
          <a:off x="8178800" y="70231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 b="1" dirty="0" smtClean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Cancun</a:t>
                      </a:r>
                      <a:endParaRPr sz="2800" b="1" dirty="0">
                        <a:solidFill>
                          <a:srgbClr val="232323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17"/>
          <p:cNvGraphicFramePr/>
          <p:nvPr>
            <p:extLst>
              <p:ext uri="{D42A27DB-BD31-4B8C-83A1-F6EECF244321}">
                <p14:modId xmlns:p14="http://schemas.microsoft.com/office/powerpoint/2010/main" val="918517826"/>
              </p:ext>
            </p:extLst>
          </p:nvPr>
        </p:nvGraphicFramePr>
        <p:xfrm>
          <a:off x="1714500" y="7010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 b="1" dirty="0" smtClean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Taxco</a:t>
                      </a:r>
                      <a:endParaRPr sz="2800" b="1" dirty="0">
                        <a:solidFill>
                          <a:srgbClr val="232323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18"/>
          <p:cNvGraphicFramePr/>
          <p:nvPr>
            <p:extLst>
              <p:ext uri="{D42A27DB-BD31-4B8C-83A1-F6EECF244321}">
                <p14:modId xmlns:p14="http://schemas.microsoft.com/office/powerpoint/2010/main" val="2790879356"/>
              </p:ext>
            </p:extLst>
          </p:nvPr>
        </p:nvGraphicFramePr>
        <p:xfrm>
          <a:off x="81788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 b="1" dirty="0" smtClean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 City</a:t>
                      </a:r>
                      <a:endParaRPr sz="2800" b="1" dirty="0">
                        <a:solidFill>
                          <a:srgbClr val="232323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19"/>
          <p:cNvGraphicFramePr/>
          <p:nvPr>
            <p:extLst>
              <p:ext uri="{D42A27DB-BD31-4B8C-83A1-F6EECF244321}">
                <p14:modId xmlns:p14="http://schemas.microsoft.com/office/powerpoint/2010/main" val="221756305"/>
              </p:ext>
            </p:extLst>
          </p:nvPr>
        </p:nvGraphicFramePr>
        <p:xfrm>
          <a:off x="17145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 b="1" dirty="0" smtClean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Tijuana</a:t>
                      </a:r>
                      <a:endParaRPr sz="2800" b="1" dirty="0">
                        <a:solidFill>
                          <a:srgbClr val="232323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  <p:bldP spid="14" grpId="0" animBg="1" advAuto="0"/>
      <p:bldP spid="15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url?sa=i&amp;source=images&amp;cd=&amp;docid=QpVbFxQ3pZ2pKM&amp;tbnid=4OJIjS6ThEcDuM-&amp;ved=&amp;url=http%3A%2F%2Fcoins.delcampe.net%2Fpage%2Fitem%2Fid%2C136182279%2Cvar%2CCosta-Rica-1000-Colones-2011-P-NEW-First-Polymer-U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1400" y="241300"/>
            <a:ext cx="8382000" cy="927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DSC_0172_3.jpg"/>
          <p:cNvPicPr/>
          <p:nvPr/>
        </p:nvPicPr>
        <p:blipFill>
          <a:blip r:embed="rId2">
            <a:extLst/>
          </a:blip>
          <a:srcRect l="3904" r="3863"/>
          <a:stretch>
            <a:fillRect/>
          </a:stretch>
        </p:blipFill>
        <p:spPr>
          <a:xfrm>
            <a:off x="1143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0" name="url?sa=i&amp;rct=j&amp;q=&amp;esrc=s&amp;source=images&amp;cd=&amp;docid=RvKGvrizSJsxZM&amp;tbnid=U-uDV4H_3jCOcM-&amp;ved=0CAUQjRw&amp;url=http%3A%2F%2Fwww.familyonbikes.org%2Feducate%2Flessons%2Fpampas.htm&amp;ei=tJRkUsWnE-3wyAGN3IGIAg&amp;bvm.png"/>
          <p:cNvPicPr/>
          <p:nvPr/>
        </p:nvPicPr>
        <p:blipFill>
          <a:blip r:embed="rId3">
            <a:extLst/>
          </a:blip>
          <a:srcRect t="1612" b="1612"/>
          <a:stretch>
            <a:fillRect/>
          </a:stretch>
        </p:blipFill>
        <p:spPr>
          <a:xfrm>
            <a:off x="1143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1" name="Minachuquicamata.png"/>
          <p:cNvPicPr/>
          <p:nvPr/>
        </p:nvPicPr>
        <p:blipFill>
          <a:blip r:embed="rId4">
            <a:extLst/>
          </a:blip>
          <a:srcRect l="17595" t="17073" r="17595" b="20209"/>
          <a:stretch>
            <a:fillRect/>
          </a:stretch>
        </p:blipFill>
        <p:spPr>
          <a:xfrm>
            <a:off x="65786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2" name="url?sa=i&amp;rct=j&amp;q=&amp;esrc=s&amp;source=images&amp;cd=&amp;docid=vrZWzb7b0YuGKM&amp;tbnid=zWA26oQm5dqbdM-&amp;ved=0CAUQjRw&amp;url=http%3A%2F%2Fwww.theguardian.com%2Ftravel%2Fblog%2F2010%2Fmar%2F10%2Fask-tom-is-colombia-safe&amp;ei=.png"/>
          <p:cNvPicPr/>
          <p:nvPr/>
        </p:nvPicPr>
        <p:blipFill>
          <a:blip r:embed="rId5">
            <a:extLst/>
          </a:blip>
          <a:srcRect l="8666" r="8666"/>
          <a:stretch>
            <a:fillRect/>
          </a:stretch>
        </p:blipFill>
        <p:spPr>
          <a:xfrm>
            <a:off x="65786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183" name="Table 183"/>
          <p:cNvGraphicFramePr/>
          <p:nvPr/>
        </p:nvGraphicFramePr>
        <p:xfrm>
          <a:off x="4470400" y="3835400"/>
          <a:ext cx="4063999" cy="211327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66390"/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Chile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Peru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Colombia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Argentina 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4" name="Shape 184"/>
          <p:cNvSpPr/>
          <p:nvPr/>
        </p:nvSpPr>
        <p:spPr>
          <a:xfrm>
            <a:off x="177799" y="26034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1</a:t>
            </a:r>
          </a:p>
        </p:txBody>
      </p:sp>
      <p:sp>
        <p:nvSpPr>
          <p:cNvPr id="185" name="Shape 185"/>
          <p:cNvSpPr/>
          <p:nvPr/>
        </p:nvSpPr>
        <p:spPr>
          <a:xfrm>
            <a:off x="11988799" y="1650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2</a:t>
            </a:r>
          </a:p>
        </p:txBody>
      </p:sp>
      <p:sp>
        <p:nvSpPr>
          <p:cNvPr id="186" name="Shape 186"/>
          <p:cNvSpPr/>
          <p:nvPr/>
        </p:nvSpPr>
        <p:spPr>
          <a:xfrm>
            <a:off x="177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3</a:t>
            </a:r>
          </a:p>
        </p:txBody>
      </p:sp>
      <p:sp>
        <p:nvSpPr>
          <p:cNvPr id="187" name="Shape 187"/>
          <p:cNvSpPr/>
          <p:nvPr/>
        </p:nvSpPr>
        <p:spPr>
          <a:xfrm>
            <a:off x="11988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4</a:t>
            </a:r>
          </a:p>
        </p:txBody>
      </p:sp>
      <p:graphicFrame>
        <p:nvGraphicFramePr>
          <p:cNvPr id="188" name="Table 188"/>
          <p:cNvGraphicFramePr/>
          <p:nvPr/>
        </p:nvGraphicFramePr>
        <p:xfrm>
          <a:off x="8178800" y="70231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Colombia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9" name="Table 189"/>
          <p:cNvGraphicFramePr/>
          <p:nvPr/>
        </p:nvGraphicFramePr>
        <p:xfrm>
          <a:off x="1714500" y="7010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Argentina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0" name="Table 190"/>
          <p:cNvGraphicFramePr/>
          <p:nvPr/>
        </p:nvGraphicFramePr>
        <p:xfrm>
          <a:off x="81788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Chile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1" name="Table 191"/>
          <p:cNvGraphicFramePr/>
          <p:nvPr/>
        </p:nvGraphicFramePr>
        <p:xfrm>
          <a:off x="17145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Peru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4" animBg="1" advAuto="0"/>
      <p:bldP spid="189" grpId="3" animBg="1" advAuto="0"/>
      <p:bldP spid="190" grpId="2" animBg="1" advAuto="0"/>
      <p:bldP spid="191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url?sa=i&amp;rct=j&amp;q=&amp;esrc=s&amp;source=images&amp;cd=&amp;docid=vrZWzb7b0YuGKM&amp;tbnid=zWA26oQm5dqbdM-&amp;ved=0CAUQjRw&amp;url=http%3A%2F%2Fwww.pakend.ee%2Findex.php%2Ftooted&amp;ei=15RkUoLIFqmfyQHH8IHYDg&amp;bvm=bv.54934254,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0" y="-419100"/>
            <a:ext cx="13239750" cy="1059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DSC_0164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DSC_0155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DSC_0166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DSC_0172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DSC_0174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DSC_0180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DSC_0177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url?sa=i&amp;rct=j&amp;q=&amp;esrc=s&amp;source=images&amp;cd=&amp;docid=MnXYCKHqdbo_LM&amp;tbnid=Eh0xDTd2dAlhbM-&amp;ved=0CAUQjRw&amp;url=http%3A%2F%2Fflintsmart.com%2Fwidescreen-trunk-bay-us-virgin-islands-wallpaper-hd&amp;ei=J4ZHUvfmLvD8.png"/>
          <p:cNvPicPr/>
          <p:nvPr/>
        </p:nvPicPr>
        <p:blipFill>
          <a:blip r:embed="rId2">
            <a:extLst/>
          </a:blip>
          <a:srcRect t="1614" b="1486"/>
          <a:stretch>
            <a:fillRect/>
          </a:stretch>
        </p:blipFill>
        <p:spPr>
          <a:xfrm>
            <a:off x="1143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88" name="url?sa=i&amp;rct=j&amp;q=&amp;esrc=s&amp;source=images&amp;cd=&amp;docid=M-hLFDIl59KsCM&amp;tbnid=Ruaz-BWmCg7rtM-&amp;ved=0CAUQjRw&amp;url=http%3A%2F%2Fwww.wired.com%2Fmagazine%2F2010%2F04%2Fff_haiti%2F&amp;ei=l4ZHUsjBJ9H8yAG55YBI&amp;bvm=bv.53.png"/>
          <p:cNvPicPr/>
          <p:nvPr/>
        </p:nvPicPr>
        <p:blipFill>
          <a:blip r:embed="rId3">
            <a:extLst/>
          </a:blip>
          <a:srcRect l="4249" r="4107"/>
          <a:stretch>
            <a:fillRect/>
          </a:stretch>
        </p:blipFill>
        <p:spPr>
          <a:xfrm>
            <a:off x="1143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89" name="url?sa=i&amp;rct=j&amp;q=&amp;esrc=s&amp;source=images&amp;cd=&amp;docid=VBOwwHgQzRpQ2M&amp;tbnid=S5ayuAianNVsYM-&amp;ved=0CAUQjRw&amp;url=http%3A%2F%2Fwww.telegraph.co.uk%2Ftravel%2Fdestination%2Fstlucia%2F49765%2FSt-Lucia-travel-guide.png"/>
          <p:cNvPicPr/>
          <p:nvPr/>
        </p:nvPicPr>
        <p:blipFill>
          <a:blip r:embed="rId4">
            <a:extLst/>
          </a:blip>
          <a:srcRect l="7244" r="7199"/>
          <a:stretch>
            <a:fillRect/>
          </a:stretch>
        </p:blipFill>
        <p:spPr>
          <a:xfrm>
            <a:off x="65786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90" name="Plymouth_Montserrat_Heli.png"/>
          <p:cNvPicPr/>
          <p:nvPr/>
        </p:nvPicPr>
        <p:blipFill>
          <a:blip r:embed="rId5">
            <a:extLst/>
          </a:blip>
          <a:srcRect l="4248" r="4129"/>
          <a:stretch>
            <a:fillRect/>
          </a:stretch>
        </p:blipFill>
        <p:spPr>
          <a:xfrm>
            <a:off x="65786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91" name="Table 91"/>
          <p:cNvGraphicFramePr/>
          <p:nvPr/>
        </p:nvGraphicFramePr>
        <p:xfrm>
          <a:off x="4470400" y="3835400"/>
          <a:ext cx="4063999" cy="211327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66390"/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US VIRGIN ISLANDS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ST. LUCIA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MONTSERRAT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HAITI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2" name="Shape 92"/>
          <p:cNvSpPr/>
          <p:nvPr/>
        </p:nvSpPr>
        <p:spPr>
          <a:xfrm>
            <a:off x="177799" y="26034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1</a:t>
            </a:r>
          </a:p>
        </p:txBody>
      </p:sp>
      <p:sp>
        <p:nvSpPr>
          <p:cNvPr id="93" name="Shape 93"/>
          <p:cNvSpPr/>
          <p:nvPr/>
        </p:nvSpPr>
        <p:spPr>
          <a:xfrm>
            <a:off x="11988799" y="1650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2</a:t>
            </a:r>
          </a:p>
        </p:txBody>
      </p:sp>
      <p:sp>
        <p:nvSpPr>
          <p:cNvPr id="94" name="Shape 94"/>
          <p:cNvSpPr/>
          <p:nvPr/>
        </p:nvSpPr>
        <p:spPr>
          <a:xfrm>
            <a:off x="177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3</a:t>
            </a:r>
          </a:p>
        </p:txBody>
      </p:sp>
      <p:sp>
        <p:nvSpPr>
          <p:cNvPr id="95" name="Shape 95"/>
          <p:cNvSpPr/>
          <p:nvPr/>
        </p:nvSpPr>
        <p:spPr>
          <a:xfrm>
            <a:off x="11988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4</a:t>
            </a:r>
          </a:p>
        </p:txBody>
      </p:sp>
      <p:graphicFrame>
        <p:nvGraphicFramePr>
          <p:cNvPr id="12" name="Table 116"/>
          <p:cNvGraphicFramePr/>
          <p:nvPr>
            <p:extLst>
              <p:ext uri="{D42A27DB-BD31-4B8C-83A1-F6EECF244321}">
                <p14:modId xmlns:p14="http://schemas.microsoft.com/office/powerpoint/2010/main" val="575838736"/>
              </p:ext>
            </p:extLst>
          </p:nvPr>
        </p:nvGraphicFramePr>
        <p:xfrm>
          <a:off x="8178800" y="70231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 b="1" dirty="0" smtClean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Montserrat</a:t>
                      </a:r>
                      <a:endParaRPr sz="2800" b="1" dirty="0">
                        <a:solidFill>
                          <a:srgbClr val="232323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17"/>
          <p:cNvGraphicFramePr/>
          <p:nvPr>
            <p:extLst>
              <p:ext uri="{D42A27DB-BD31-4B8C-83A1-F6EECF244321}">
                <p14:modId xmlns:p14="http://schemas.microsoft.com/office/powerpoint/2010/main" val="378237478"/>
              </p:ext>
            </p:extLst>
          </p:nvPr>
        </p:nvGraphicFramePr>
        <p:xfrm>
          <a:off x="1714500" y="7010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 b="1" dirty="0" smtClean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Haiti</a:t>
                      </a:r>
                      <a:endParaRPr sz="2800" b="1" dirty="0">
                        <a:solidFill>
                          <a:srgbClr val="232323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18"/>
          <p:cNvGraphicFramePr/>
          <p:nvPr>
            <p:extLst>
              <p:ext uri="{D42A27DB-BD31-4B8C-83A1-F6EECF244321}">
                <p14:modId xmlns:p14="http://schemas.microsoft.com/office/powerpoint/2010/main" val="3349632509"/>
              </p:ext>
            </p:extLst>
          </p:nvPr>
        </p:nvGraphicFramePr>
        <p:xfrm>
          <a:off x="81788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 b="1" dirty="0" smtClean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St. Lucia</a:t>
                      </a:r>
                      <a:endParaRPr sz="2800" b="1" dirty="0">
                        <a:solidFill>
                          <a:srgbClr val="232323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19"/>
          <p:cNvGraphicFramePr/>
          <p:nvPr>
            <p:extLst>
              <p:ext uri="{D42A27DB-BD31-4B8C-83A1-F6EECF244321}">
                <p14:modId xmlns:p14="http://schemas.microsoft.com/office/powerpoint/2010/main" val="1870282911"/>
              </p:ext>
            </p:extLst>
          </p:nvPr>
        </p:nvGraphicFramePr>
        <p:xfrm>
          <a:off x="17145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 b="1" dirty="0" smtClean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US Virgin Islands</a:t>
                      </a:r>
                      <a:endParaRPr sz="2800" b="1" dirty="0">
                        <a:solidFill>
                          <a:srgbClr val="232323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  <p:bldP spid="14" grpId="0" animBg="1" advAuto="0"/>
      <p:bldP spid="15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DSC_0183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975100"/>
            <a:ext cx="13004800" cy="1941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DSC_0187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838700"/>
            <a:ext cx="13004800" cy="1941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DSC_0188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838700"/>
            <a:ext cx="13004800" cy="1941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DSC_0193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DSC_0196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DSC_0197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DSC_0199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DSC_0200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DSC_0201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SC_0213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url?sa=i&amp;rct=j&amp;q=&amp;esrc=s&amp;source=images&amp;cd=&amp;docid=2XRrqPMXKuZqLM&amp;tbnid=I6nSONqRx4LtgM-&amp;ved=0CAUQjRw&amp;url=http%3A%2F%2Fwww.latimes.com%2Fla-fg-haiti-hires-html%2C0%2C5775052.htmlstory&amp;ei=woZHUofVIdKFyQGZ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6292" y="-152400"/>
            <a:ext cx="15344684" cy="1005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DSC_0221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DSC_0218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DSC_0215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4566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url?sa=i&amp;rct=j&amp;q=&amp;esrc=s&amp;source=images&amp;cd=&amp;docid=_pE-nVvxLJC2bM&amp;tbnid=_K_ktq5rAJi36M-&amp;ved=0CAUQjRw&amp;url=http%3A%2F%2Fwww.nydailynews.com%2Fnews%2Fpolitics%2Fpresidents-george-w-bush-bill-clinton-visit-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2820" y="0"/>
            <a:ext cx="13457740" cy="1010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url?sa=i&amp;rct=j&amp;q=&amp;esrc=s&amp;source=images&amp;cd=&amp;docid=M-hLFDIl59KsCM&amp;tbnid=Ruaz-BWmCg7rtM-&amp;ved=0CAUQjRw&amp;url=http%3A%2F%2Fwww.wired.com%2Fmagazine%2F2010%2F04%2Fff_haiti%2F&amp;ei=l4ZHUsjBJ9H8yAG55YBI&amp;bvm=bv.5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0879" y="-266700"/>
            <a:ext cx="15446558" cy="1027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url?sa=i&amp;rct=j&amp;q=&amp;esrc=s&amp;source=images&amp;cd=&amp;docid=xlx-92KwhmxddM&amp;tbnid=nVkO1VtS7DMl7M-&amp;ved=0CAUQjRw&amp;url=http%3A%2F%2Falisonwright.com%2Fcontents%2FDocumentary%2520Galleries%2FHaiti%2520Earthquake%2Fim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0"/>
            <a:ext cx="14643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url?sa=i&amp;rct=j&amp;q=&amp;esrc=s&amp;source=images&amp;cd=&amp;docid=OMrHbUZNtBYM_M&amp;tbnid=NUyAxXxEUQGZzM-&amp;ved=0CAUQjRw&amp;url=http%3A%2F%2Ftopics.nytimes.com%2Ftop%2Fnews%2Finternational%2Fcountriesandterritories%2Fhaiti%2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15307" y="-215900"/>
            <a:ext cx="16222714" cy="1018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url?sa=i&amp;rct=j&amp;q=&amp;esrc=s&amp;source=images&amp;cd=&amp;docid=UrgHIhekcB8zIM&amp;tbnid=xEEMPm8B_mJYHM-&amp;ved=0CAUQjRw&amp;url=http%3A%2F%2Fbackground-pictures.feedio.net%2Fsad-face-symbol-this-is-your-index-html-page%2F2.b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221095"/>
            <a:ext cx="5448300" cy="44577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08" name="url?sa=i&amp;rct=j&amp;q=&amp;esrc=s&amp;source=images&amp;cd=&amp;docid=ThSDUPvrSh59sM&amp;tbnid=G29UiKAKvlRQuM-&amp;ved=0CAUQjRw&amp;url=http%3A%2F%2Famphibianrescue.org%2Ftag%2Fpanamanian-golden-frog%2F&amp;ei=XGlcUuWOFqL4yQG6noHwAQ&amp;bvm=.png"/>
          <p:cNvPicPr/>
          <p:nvPr/>
        </p:nvPicPr>
        <p:blipFill>
          <a:blip r:embed="rId3">
            <a:extLst/>
          </a:blip>
          <a:srcRect l="9990" r="10087"/>
          <a:stretch>
            <a:fillRect/>
          </a:stretch>
        </p:blipFill>
        <p:spPr>
          <a:xfrm>
            <a:off x="1143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09" name="url?sa=i&amp;rct=j&amp;q=&amp;esrc=s&amp;source=images&amp;cd=&amp;docid=lQrZPxx0Zys2aM&amp;tbnid=1uxjb3ez9o41vM-&amp;ved=0CAUQjRw&amp;url=http%3A%2F%2Fwww.choosingfigs.com%2Fblog%2F2013%2F03%2Ftraditional-guatemalan-clothing-demonstrat.png"/>
          <p:cNvPicPr/>
          <p:nvPr/>
        </p:nvPicPr>
        <p:blipFill>
          <a:blip r:embed="rId4">
            <a:extLst/>
          </a:blip>
          <a:srcRect l="4076" r="4005"/>
          <a:stretch>
            <a:fillRect/>
          </a:stretch>
        </p:blipFill>
        <p:spPr>
          <a:xfrm>
            <a:off x="6578600" y="1651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10" name="url?sa=i&amp;rct=j&amp;q=&amp;esrc=s&amp;source=images&amp;cd=&amp;docid=YxKQSsUJgam2-M&amp;tbnid=4_7ZlsvIgJBwMM-&amp;ved=0CAUQjRw&amp;url=http%3A%2F%2Fisabelarcher.typepad.com%2Fisabel_archer%2F2009%2F01%2Fclouds-and-mist.html&amp;ei=dGlcU.png"/>
          <p:cNvPicPr/>
          <p:nvPr/>
        </p:nvPicPr>
        <p:blipFill>
          <a:blip r:embed="rId5">
            <a:extLst/>
          </a:blip>
          <a:srcRect l="12069" r="12152"/>
          <a:stretch>
            <a:fillRect/>
          </a:stretch>
        </p:blipFill>
        <p:spPr>
          <a:xfrm>
            <a:off x="6578600" y="5003800"/>
            <a:ext cx="6299200" cy="4572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111" name="Table 111"/>
          <p:cNvGraphicFramePr/>
          <p:nvPr/>
        </p:nvGraphicFramePr>
        <p:xfrm>
          <a:off x="4470400" y="3835400"/>
          <a:ext cx="4063999" cy="211327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66390"/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Guatemala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Panama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Costa Rica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2" name="Shape 112"/>
          <p:cNvSpPr/>
          <p:nvPr/>
        </p:nvSpPr>
        <p:spPr>
          <a:xfrm>
            <a:off x="177799" y="26034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1</a:t>
            </a:r>
          </a:p>
        </p:txBody>
      </p:sp>
      <p:sp>
        <p:nvSpPr>
          <p:cNvPr id="113" name="Shape 113"/>
          <p:cNvSpPr/>
          <p:nvPr/>
        </p:nvSpPr>
        <p:spPr>
          <a:xfrm>
            <a:off x="11988799" y="1650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2</a:t>
            </a:r>
          </a:p>
        </p:txBody>
      </p:sp>
      <p:sp>
        <p:nvSpPr>
          <p:cNvPr id="114" name="Shape 114"/>
          <p:cNvSpPr/>
          <p:nvPr/>
        </p:nvSpPr>
        <p:spPr>
          <a:xfrm>
            <a:off x="177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3</a:t>
            </a:r>
          </a:p>
        </p:txBody>
      </p:sp>
      <p:sp>
        <p:nvSpPr>
          <p:cNvPr id="115" name="Shape 115"/>
          <p:cNvSpPr/>
          <p:nvPr/>
        </p:nvSpPr>
        <p:spPr>
          <a:xfrm>
            <a:off x="11988799" y="8648699"/>
            <a:ext cx="825501" cy="82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EFCDD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 b="1"/>
            </a:lvl1pPr>
          </a:lstStyle>
          <a:p>
            <a:pPr lvl="0">
              <a:defRPr sz="1800" b="0"/>
            </a:pPr>
            <a:r>
              <a:rPr sz="3600" b="1"/>
              <a:t>4</a:t>
            </a:r>
          </a:p>
        </p:txBody>
      </p:sp>
      <p:graphicFrame>
        <p:nvGraphicFramePr>
          <p:cNvPr id="116" name="Table 116"/>
          <p:cNvGraphicFramePr/>
          <p:nvPr/>
        </p:nvGraphicFramePr>
        <p:xfrm>
          <a:off x="8178800" y="70231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Costa Rica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7" name="Table 117"/>
          <p:cNvGraphicFramePr/>
          <p:nvPr/>
        </p:nvGraphicFramePr>
        <p:xfrm>
          <a:off x="1714500" y="7010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Panama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8" name="Table 118"/>
          <p:cNvGraphicFramePr/>
          <p:nvPr/>
        </p:nvGraphicFramePr>
        <p:xfrm>
          <a:off x="81788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 dirty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Guatemala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9" name="Table 119"/>
          <p:cNvGraphicFramePr/>
          <p:nvPr/>
        </p:nvGraphicFramePr>
        <p:xfrm>
          <a:off x="1714500" y="2184400"/>
          <a:ext cx="3097609" cy="528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97609"/>
              </a:tblGrid>
              <a:tr h="51752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 dirty="0">
                          <a:solidFill>
                            <a:srgbClr val="232323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606060"/>
                      </a:solidFill>
                      <a:miter lim="400000"/>
                    </a:lnL>
                    <a:lnR w="254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4" animBg="1" advAuto="0"/>
      <p:bldP spid="117" grpId="3" animBg="1" advAuto="0"/>
      <p:bldP spid="118" grpId="2" animBg="1" advAuto="0"/>
      <p:bldP spid="119" grpId="1" animBg="1" advAuto="0"/>
    </p:bldLst>
  </p:timing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</Words>
  <Application>Microsoft Macintosh PowerPoint</Application>
  <PresentationFormat>Custom</PresentationFormat>
  <Paragraphs>128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ModernPortfolio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Shelby County Schools</cp:lastModifiedBy>
  <cp:revision>1</cp:revision>
  <dcterms:modified xsi:type="dcterms:W3CDTF">2014-05-20T21:06:30Z</dcterms:modified>
</cp:coreProperties>
</file>