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Shape 13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/>
          <a:lstStyle>
            <a:lvl1pPr algn="l">
              <a:defRPr sz="4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Shape 118"/>
          <p:cNvSpPr/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 rot="5400000">
            <a:off x="6832536" y="8686863"/>
            <a:ext cx="142252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6" name="Shape 126"/>
          <p:cNvSpPr/>
          <p:nvPr>
            <p:ph type="pic" idx="13"/>
          </p:nvPr>
        </p:nvSpPr>
        <p:spPr>
          <a:xfrm>
            <a:off x="0" y="0"/>
            <a:ext cx="13004800" cy="7594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7" name="Shape 127"/>
          <p:cNvSpPr/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/>
          <a:lstStyle>
            <a:lvl1pPr algn="r">
              <a:defRPr sz="4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8" name="Shape 128"/>
          <p:cNvSpPr/>
          <p:nvPr>
            <p:ph type="body" sz="quarter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hape 129"/>
          <p:cNvSpPr/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asted-image.png"/>
          <p:cNvPicPr>
            <a:picLocks noChangeAspect="1"/>
          </p:cNvPicPr>
          <p:nvPr/>
        </p:nvPicPr>
        <p:blipFill>
          <a:blip r:embed="rId2">
            <a:alphaModFix amt="19678"/>
            <a:extLst/>
          </a:blip>
          <a:stretch>
            <a:fillRect/>
          </a:stretch>
        </p:blipFill>
        <p:spPr>
          <a:xfrm>
            <a:off x="-3297322" y="-1669274"/>
            <a:ext cx="19599444" cy="11972511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>
            <p:ph type="title"/>
          </p:nvPr>
        </p:nvSpPr>
        <p:spPr>
          <a:xfrm>
            <a:off x="194091" y="1720364"/>
            <a:ext cx="12616618" cy="4184118"/>
          </a:xfrm>
          <a:prstGeom prst="rect">
            <a:avLst/>
          </a:prstGeom>
        </p:spPr>
        <p:txBody>
          <a:bodyPr/>
          <a:lstStyle/>
          <a:p>
            <a:pPr algn="ctr">
              <a:defRPr b="1" sz="10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Captain America’s </a:t>
            </a:r>
          </a:p>
          <a:p>
            <a:pPr algn="ctr">
              <a:defRPr b="1" sz="10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To Do List</a:t>
            </a:r>
          </a:p>
        </p:txBody>
      </p:sp>
      <p:sp>
        <p:nvSpPr>
          <p:cNvPr id="140" name="Shape 140"/>
          <p:cNvSpPr/>
          <p:nvPr/>
        </p:nvSpPr>
        <p:spPr>
          <a:xfrm>
            <a:off x="571500" y="5410346"/>
            <a:ext cx="11861800" cy="1613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b="1" sz="6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Can you name the country?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lvwugdoe03stysikuecu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2121" t="10777" r="22121" b="10777"/>
          <a:stretch>
            <a:fillRect/>
          </a:stretch>
        </p:blipFill>
        <p:spPr>
          <a:prstGeom prst="rect">
            <a:avLst/>
          </a:prstGeom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sp>
        <p:nvSpPr>
          <p:cNvPr id="176" name="Shape 176"/>
          <p:cNvSpPr/>
          <p:nvPr>
            <p:ph type="title"/>
          </p:nvPr>
        </p:nvSpPr>
        <p:spPr>
          <a:xfrm>
            <a:off x="243868" y="7835963"/>
            <a:ext cx="7209392" cy="1701801"/>
          </a:xfrm>
          <a:prstGeom prst="rect">
            <a:avLst/>
          </a:prstGeom>
        </p:spPr>
        <p:txBody>
          <a:bodyPr/>
          <a:lstStyle/>
          <a:p>
            <a:pPr defTabSz="508254">
              <a:defRPr b="1" sz="5133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Captain America’s </a:t>
            </a:r>
          </a:p>
          <a:p>
            <a:pPr defTabSz="508254">
              <a:defRPr b="1" sz="5133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To Do List</a:t>
            </a:r>
          </a:p>
        </p:txBody>
      </p:sp>
      <p:sp>
        <p:nvSpPr>
          <p:cNvPr id="177" name="Shape 177"/>
          <p:cNvSpPr/>
          <p:nvPr>
            <p:ph type="body" sz="quarter" idx="1"/>
          </p:nvPr>
        </p:nvSpPr>
        <p:spPr>
          <a:xfrm>
            <a:off x="7848600" y="7911248"/>
            <a:ext cx="4953000" cy="1551231"/>
          </a:xfrm>
          <a:prstGeom prst="rect">
            <a:avLst/>
          </a:prstGeom>
        </p:spPr>
        <p:txBody>
          <a:bodyPr anchor="ctr"/>
          <a:lstStyle>
            <a:lvl1pPr algn="ctr">
              <a:defRPr b="1" sz="7200"/>
            </a:lvl1pPr>
          </a:lstStyle>
          <a:p>
            <a:pPr/>
            <a:r>
              <a:t>2</a:t>
            </a:r>
          </a:p>
        </p:txBody>
      </p:sp>
      <p:sp>
        <p:nvSpPr>
          <p:cNvPr id="178" name="Shape 178"/>
          <p:cNvSpPr/>
          <p:nvPr/>
        </p:nvSpPr>
        <p:spPr>
          <a:xfrm>
            <a:off x="358299" y="5467117"/>
            <a:ext cx="12288202" cy="2073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13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France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qlpsfqadvf38jh42ab0w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6598" t="3804" r="16598" b="9136"/>
          <a:stretch>
            <a:fillRect/>
          </a:stretch>
        </p:blipFill>
        <p:spPr>
          <a:prstGeom prst="rect">
            <a:avLst/>
          </a:prstGeom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sp>
        <p:nvSpPr>
          <p:cNvPr id="181" name="Shape 181"/>
          <p:cNvSpPr/>
          <p:nvPr>
            <p:ph type="title"/>
          </p:nvPr>
        </p:nvSpPr>
        <p:spPr>
          <a:xfrm>
            <a:off x="243868" y="7835963"/>
            <a:ext cx="7209392" cy="1701801"/>
          </a:xfrm>
          <a:prstGeom prst="rect">
            <a:avLst/>
          </a:prstGeom>
        </p:spPr>
        <p:txBody>
          <a:bodyPr/>
          <a:lstStyle/>
          <a:p>
            <a:pPr defTabSz="508254">
              <a:defRPr b="1" sz="5133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Captain America’s </a:t>
            </a:r>
          </a:p>
          <a:p>
            <a:pPr defTabSz="508254">
              <a:defRPr b="1" sz="5133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To Do List</a:t>
            </a:r>
          </a:p>
        </p:txBody>
      </p:sp>
      <p:sp>
        <p:nvSpPr>
          <p:cNvPr id="182" name="Shape 182"/>
          <p:cNvSpPr/>
          <p:nvPr>
            <p:ph type="body" sz="quarter" idx="1"/>
          </p:nvPr>
        </p:nvSpPr>
        <p:spPr>
          <a:xfrm>
            <a:off x="7848600" y="7911248"/>
            <a:ext cx="4953000" cy="1551231"/>
          </a:xfrm>
          <a:prstGeom prst="rect">
            <a:avLst/>
          </a:prstGeom>
        </p:spPr>
        <p:txBody>
          <a:bodyPr anchor="ctr"/>
          <a:lstStyle>
            <a:lvl1pPr algn="ctr">
              <a:defRPr b="1" sz="7200"/>
            </a:lvl1pPr>
          </a:lstStyle>
          <a:p>
            <a:pPr/>
            <a:r>
              <a:t>3</a:t>
            </a:r>
          </a:p>
        </p:txBody>
      </p:sp>
      <p:sp>
        <p:nvSpPr>
          <p:cNvPr id="183" name="Shape 183"/>
          <p:cNvSpPr/>
          <p:nvPr/>
        </p:nvSpPr>
        <p:spPr>
          <a:xfrm>
            <a:off x="358299" y="5494691"/>
            <a:ext cx="12288202" cy="2073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13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South Korea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qt9tdlrozppbymipkjjj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4704" t="8770" r="20977" b="13161"/>
          <a:stretch>
            <a:fillRect/>
          </a:stretch>
        </p:blipFill>
        <p:spPr>
          <a:prstGeom prst="rect">
            <a:avLst/>
          </a:prstGeom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sp>
        <p:nvSpPr>
          <p:cNvPr id="186" name="Shape 186"/>
          <p:cNvSpPr/>
          <p:nvPr>
            <p:ph type="title"/>
          </p:nvPr>
        </p:nvSpPr>
        <p:spPr>
          <a:xfrm>
            <a:off x="243868" y="7835963"/>
            <a:ext cx="7209392" cy="1701801"/>
          </a:xfrm>
          <a:prstGeom prst="rect">
            <a:avLst/>
          </a:prstGeom>
        </p:spPr>
        <p:txBody>
          <a:bodyPr/>
          <a:lstStyle/>
          <a:p>
            <a:pPr defTabSz="508254">
              <a:defRPr b="1" sz="5133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Captain America’s </a:t>
            </a:r>
          </a:p>
          <a:p>
            <a:pPr defTabSz="508254">
              <a:defRPr b="1" sz="5133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To Do List</a:t>
            </a:r>
          </a:p>
        </p:txBody>
      </p:sp>
      <p:sp>
        <p:nvSpPr>
          <p:cNvPr id="187" name="Shape 187"/>
          <p:cNvSpPr/>
          <p:nvPr>
            <p:ph type="body" sz="quarter" idx="1"/>
          </p:nvPr>
        </p:nvSpPr>
        <p:spPr>
          <a:xfrm>
            <a:off x="7848600" y="7911248"/>
            <a:ext cx="4953000" cy="1551231"/>
          </a:xfrm>
          <a:prstGeom prst="rect">
            <a:avLst/>
          </a:prstGeom>
        </p:spPr>
        <p:txBody>
          <a:bodyPr anchor="ctr"/>
          <a:lstStyle>
            <a:lvl1pPr algn="ctr">
              <a:defRPr b="1" sz="7200"/>
            </a:lvl1pPr>
          </a:lstStyle>
          <a:p>
            <a:pPr/>
            <a:r>
              <a:t>4</a:t>
            </a:r>
          </a:p>
        </p:txBody>
      </p:sp>
      <p:sp>
        <p:nvSpPr>
          <p:cNvPr id="188" name="Shape 188"/>
          <p:cNvSpPr/>
          <p:nvPr/>
        </p:nvSpPr>
        <p:spPr>
          <a:xfrm>
            <a:off x="358299" y="5411971"/>
            <a:ext cx="12288202" cy="2073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13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Italy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rvh6kinxqdwtkikbaaoq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2544" t="11373" r="22544" b="11373"/>
          <a:stretch>
            <a:fillRect/>
          </a:stretch>
        </p:blipFill>
        <p:spPr>
          <a:prstGeom prst="rect">
            <a:avLst/>
          </a:prstGeom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sp>
        <p:nvSpPr>
          <p:cNvPr id="191" name="Shape 191"/>
          <p:cNvSpPr/>
          <p:nvPr>
            <p:ph type="title"/>
          </p:nvPr>
        </p:nvSpPr>
        <p:spPr>
          <a:xfrm>
            <a:off x="243868" y="7835963"/>
            <a:ext cx="7209392" cy="1701801"/>
          </a:xfrm>
          <a:prstGeom prst="rect">
            <a:avLst/>
          </a:prstGeom>
        </p:spPr>
        <p:txBody>
          <a:bodyPr/>
          <a:lstStyle/>
          <a:p>
            <a:pPr defTabSz="508254">
              <a:defRPr b="1" sz="5133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Captain America’s </a:t>
            </a:r>
          </a:p>
          <a:p>
            <a:pPr defTabSz="508254">
              <a:defRPr b="1" sz="5133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To Do List</a:t>
            </a:r>
          </a:p>
        </p:txBody>
      </p:sp>
      <p:sp>
        <p:nvSpPr>
          <p:cNvPr id="192" name="Shape 192"/>
          <p:cNvSpPr/>
          <p:nvPr>
            <p:ph type="body" sz="quarter" idx="1"/>
          </p:nvPr>
        </p:nvSpPr>
        <p:spPr>
          <a:xfrm>
            <a:off x="7848600" y="7911248"/>
            <a:ext cx="4953000" cy="1551231"/>
          </a:xfrm>
          <a:prstGeom prst="rect">
            <a:avLst/>
          </a:prstGeom>
        </p:spPr>
        <p:txBody>
          <a:bodyPr anchor="ctr"/>
          <a:lstStyle>
            <a:lvl1pPr algn="ctr">
              <a:defRPr b="1" sz="7200"/>
            </a:lvl1pPr>
          </a:lstStyle>
          <a:p>
            <a:pPr/>
            <a:r>
              <a:t>5</a:t>
            </a:r>
          </a:p>
        </p:txBody>
      </p:sp>
      <p:sp>
        <p:nvSpPr>
          <p:cNvPr id="193" name="Shape 193"/>
          <p:cNvSpPr/>
          <p:nvPr/>
        </p:nvSpPr>
        <p:spPr>
          <a:xfrm>
            <a:off x="358299" y="5695297"/>
            <a:ext cx="12288202" cy="1837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11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United Kingdom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tvqbufdi3uhvuowdtrlk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5364" t="5319" r="20779" b="11463"/>
          <a:stretch>
            <a:fillRect/>
          </a:stretch>
        </p:blipFill>
        <p:spPr>
          <a:prstGeom prst="rect">
            <a:avLst/>
          </a:prstGeom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sp>
        <p:nvSpPr>
          <p:cNvPr id="196" name="Shape 196"/>
          <p:cNvSpPr/>
          <p:nvPr>
            <p:ph type="title"/>
          </p:nvPr>
        </p:nvSpPr>
        <p:spPr>
          <a:xfrm>
            <a:off x="243868" y="7835963"/>
            <a:ext cx="7209392" cy="1701801"/>
          </a:xfrm>
          <a:prstGeom prst="rect">
            <a:avLst/>
          </a:prstGeom>
        </p:spPr>
        <p:txBody>
          <a:bodyPr/>
          <a:lstStyle/>
          <a:p>
            <a:pPr defTabSz="508254">
              <a:defRPr b="1" sz="5133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Captain America’s </a:t>
            </a:r>
          </a:p>
          <a:p>
            <a:pPr defTabSz="508254">
              <a:defRPr b="1" sz="5133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To Do List</a:t>
            </a:r>
          </a:p>
        </p:txBody>
      </p:sp>
      <p:sp>
        <p:nvSpPr>
          <p:cNvPr id="197" name="Shape 197"/>
          <p:cNvSpPr/>
          <p:nvPr>
            <p:ph type="body" sz="quarter" idx="1"/>
          </p:nvPr>
        </p:nvSpPr>
        <p:spPr>
          <a:xfrm>
            <a:off x="7848600" y="7911248"/>
            <a:ext cx="4953000" cy="1551231"/>
          </a:xfrm>
          <a:prstGeom prst="rect">
            <a:avLst/>
          </a:prstGeom>
        </p:spPr>
        <p:txBody>
          <a:bodyPr anchor="ctr"/>
          <a:lstStyle>
            <a:lvl1pPr algn="ctr">
              <a:defRPr b="1" sz="7200"/>
            </a:lvl1pPr>
          </a:lstStyle>
          <a:p>
            <a:pPr/>
            <a:r>
              <a:t>6</a:t>
            </a:r>
          </a:p>
        </p:txBody>
      </p:sp>
      <p:sp>
        <p:nvSpPr>
          <p:cNvPr id="198" name="Shape 198"/>
          <p:cNvSpPr/>
          <p:nvPr/>
        </p:nvSpPr>
        <p:spPr>
          <a:xfrm>
            <a:off x="358299" y="5522263"/>
            <a:ext cx="12288202" cy="2073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13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Mexico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y1dsp18q7cls7hx59juy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5252" t="0" r="9853" b="13612"/>
          <a:stretch>
            <a:fillRect/>
          </a:stretch>
        </p:blipFill>
        <p:spPr>
          <a:prstGeom prst="rect">
            <a:avLst/>
          </a:prstGeom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sp>
        <p:nvSpPr>
          <p:cNvPr id="201" name="Shape 201"/>
          <p:cNvSpPr/>
          <p:nvPr>
            <p:ph type="title"/>
          </p:nvPr>
        </p:nvSpPr>
        <p:spPr>
          <a:xfrm>
            <a:off x="243868" y="7835963"/>
            <a:ext cx="7209392" cy="1701801"/>
          </a:xfrm>
          <a:prstGeom prst="rect">
            <a:avLst/>
          </a:prstGeom>
        </p:spPr>
        <p:txBody>
          <a:bodyPr/>
          <a:lstStyle/>
          <a:p>
            <a:pPr defTabSz="508254">
              <a:defRPr b="1" sz="5133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Captain America’s </a:t>
            </a:r>
          </a:p>
          <a:p>
            <a:pPr defTabSz="508254">
              <a:defRPr b="1" sz="5133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To Do List</a:t>
            </a:r>
          </a:p>
        </p:txBody>
      </p:sp>
      <p:sp>
        <p:nvSpPr>
          <p:cNvPr id="202" name="Shape 202"/>
          <p:cNvSpPr/>
          <p:nvPr>
            <p:ph type="body" sz="quarter" idx="1"/>
          </p:nvPr>
        </p:nvSpPr>
        <p:spPr>
          <a:xfrm>
            <a:off x="7848600" y="7911248"/>
            <a:ext cx="4953000" cy="1551231"/>
          </a:xfrm>
          <a:prstGeom prst="rect">
            <a:avLst/>
          </a:prstGeom>
        </p:spPr>
        <p:txBody>
          <a:bodyPr anchor="ctr"/>
          <a:lstStyle>
            <a:lvl1pPr algn="ctr">
              <a:defRPr b="1" sz="7200"/>
            </a:lvl1pPr>
          </a:lstStyle>
          <a:p>
            <a:pPr/>
            <a:r>
              <a:t>7</a:t>
            </a:r>
          </a:p>
        </p:txBody>
      </p:sp>
      <p:sp>
        <p:nvSpPr>
          <p:cNvPr id="203" name="Shape 203"/>
          <p:cNvSpPr/>
          <p:nvPr/>
        </p:nvSpPr>
        <p:spPr>
          <a:xfrm>
            <a:off x="358299" y="5577410"/>
            <a:ext cx="12288202" cy="2073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13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Russia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wmprnsdivsdaliusne1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1229" t="0" r="11229" b="0"/>
          <a:stretch>
            <a:fillRect/>
          </a:stretch>
        </p:blipFill>
        <p:spPr>
          <a:prstGeom prst="rect">
            <a:avLst/>
          </a:prstGeom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sp>
        <p:nvSpPr>
          <p:cNvPr id="143" name="Shape 143"/>
          <p:cNvSpPr/>
          <p:nvPr>
            <p:ph type="title"/>
          </p:nvPr>
        </p:nvSpPr>
        <p:spPr>
          <a:xfrm>
            <a:off x="243868" y="7835963"/>
            <a:ext cx="7209392" cy="1701801"/>
          </a:xfrm>
          <a:prstGeom prst="rect">
            <a:avLst/>
          </a:prstGeom>
        </p:spPr>
        <p:txBody>
          <a:bodyPr/>
          <a:lstStyle/>
          <a:p>
            <a:pPr defTabSz="508254">
              <a:defRPr b="1" sz="5133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Captain America’s </a:t>
            </a:r>
          </a:p>
          <a:p>
            <a:pPr defTabSz="508254">
              <a:defRPr b="1" sz="5133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To Do List</a:t>
            </a:r>
          </a:p>
        </p:txBody>
      </p:sp>
      <p:sp>
        <p:nvSpPr>
          <p:cNvPr id="144" name="Shape 144"/>
          <p:cNvSpPr/>
          <p:nvPr>
            <p:ph type="body" sz="quarter" idx="1"/>
          </p:nvPr>
        </p:nvSpPr>
        <p:spPr>
          <a:xfrm>
            <a:off x="7848600" y="7911248"/>
            <a:ext cx="4953000" cy="1551231"/>
          </a:xfrm>
          <a:prstGeom prst="rect">
            <a:avLst/>
          </a:prstGeom>
        </p:spPr>
        <p:txBody>
          <a:bodyPr anchor="ctr"/>
          <a:lstStyle>
            <a:lvl1pPr algn="ctr">
              <a:defRPr b="1" sz="7200"/>
            </a:lvl1pPr>
          </a:lstStyle>
          <a:p>
            <a:pPr/>
            <a:r>
              <a:t>1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lvwugdoe03stysikuecu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9799" t="2066" r="19799" b="12957"/>
          <a:stretch>
            <a:fillRect/>
          </a:stretch>
        </p:blipFill>
        <p:spPr>
          <a:prstGeom prst="rect">
            <a:avLst/>
          </a:prstGeom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sp>
        <p:nvSpPr>
          <p:cNvPr id="147" name="Shape 147"/>
          <p:cNvSpPr/>
          <p:nvPr>
            <p:ph type="title"/>
          </p:nvPr>
        </p:nvSpPr>
        <p:spPr>
          <a:xfrm>
            <a:off x="243868" y="7835963"/>
            <a:ext cx="7209392" cy="1701801"/>
          </a:xfrm>
          <a:prstGeom prst="rect">
            <a:avLst/>
          </a:prstGeom>
        </p:spPr>
        <p:txBody>
          <a:bodyPr/>
          <a:lstStyle/>
          <a:p>
            <a:pPr defTabSz="508254">
              <a:defRPr b="1" sz="5133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Captain America’s </a:t>
            </a:r>
          </a:p>
          <a:p>
            <a:pPr defTabSz="508254">
              <a:defRPr b="1" sz="5133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To Do List</a:t>
            </a:r>
          </a:p>
        </p:txBody>
      </p:sp>
      <p:sp>
        <p:nvSpPr>
          <p:cNvPr id="148" name="Shape 148"/>
          <p:cNvSpPr/>
          <p:nvPr>
            <p:ph type="body" sz="quarter" idx="1"/>
          </p:nvPr>
        </p:nvSpPr>
        <p:spPr>
          <a:xfrm>
            <a:off x="7848600" y="7911248"/>
            <a:ext cx="4953000" cy="1551231"/>
          </a:xfrm>
          <a:prstGeom prst="rect">
            <a:avLst/>
          </a:prstGeom>
        </p:spPr>
        <p:txBody>
          <a:bodyPr anchor="ctr"/>
          <a:lstStyle>
            <a:lvl1pPr algn="ctr">
              <a:defRPr b="1" sz="7200"/>
            </a:lvl1pPr>
          </a:lstStyle>
          <a:p>
            <a:pPr/>
            <a:r>
              <a:t>2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qlpsfqadvf38jh42ab0w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6269" t="4744" r="16269" b="7341"/>
          <a:stretch>
            <a:fillRect/>
          </a:stretch>
        </p:blipFill>
        <p:spPr>
          <a:prstGeom prst="rect">
            <a:avLst/>
          </a:prstGeom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sp>
        <p:nvSpPr>
          <p:cNvPr id="151" name="Shape 151"/>
          <p:cNvSpPr/>
          <p:nvPr>
            <p:ph type="title"/>
          </p:nvPr>
        </p:nvSpPr>
        <p:spPr>
          <a:xfrm>
            <a:off x="243868" y="7835963"/>
            <a:ext cx="7209392" cy="1701801"/>
          </a:xfrm>
          <a:prstGeom prst="rect">
            <a:avLst/>
          </a:prstGeom>
        </p:spPr>
        <p:txBody>
          <a:bodyPr/>
          <a:lstStyle/>
          <a:p>
            <a:pPr defTabSz="508254">
              <a:defRPr b="1" sz="5133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Captain America’s </a:t>
            </a:r>
          </a:p>
          <a:p>
            <a:pPr defTabSz="508254">
              <a:defRPr b="1" sz="5133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To Do List</a:t>
            </a:r>
          </a:p>
        </p:txBody>
      </p:sp>
      <p:sp>
        <p:nvSpPr>
          <p:cNvPr id="152" name="Shape 152"/>
          <p:cNvSpPr/>
          <p:nvPr>
            <p:ph type="body" sz="quarter" idx="1"/>
          </p:nvPr>
        </p:nvSpPr>
        <p:spPr>
          <a:xfrm>
            <a:off x="7848600" y="7911248"/>
            <a:ext cx="4953000" cy="1551231"/>
          </a:xfrm>
          <a:prstGeom prst="rect">
            <a:avLst/>
          </a:prstGeom>
        </p:spPr>
        <p:txBody>
          <a:bodyPr anchor="ctr"/>
          <a:lstStyle>
            <a:lvl1pPr algn="ctr">
              <a:defRPr b="1" sz="7200"/>
            </a:lvl1pPr>
          </a:lstStyle>
          <a:p>
            <a:pPr/>
            <a:r>
              <a:t>3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qt9tdlrozppbymipkjjj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8630" t="8642" r="18630" b="15206"/>
          <a:stretch>
            <a:fillRect/>
          </a:stretch>
        </p:blipFill>
        <p:spPr>
          <a:prstGeom prst="rect">
            <a:avLst/>
          </a:prstGeom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sp>
        <p:nvSpPr>
          <p:cNvPr id="155" name="Shape 155"/>
          <p:cNvSpPr/>
          <p:nvPr>
            <p:ph type="title"/>
          </p:nvPr>
        </p:nvSpPr>
        <p:spPr>
          <a:xfrm>
            <a:off x="243868" y="7835963"/>
            <a:ext cx="7209392" cy="1701801"/>
          </a:xfrm>
          <a:prstGeom prst="rect">
            <a:avLst/>
          </a:prstGeom>
        </p:spPr>
        <p:txBody>
          <a:bodyPr/>
          <a:lstStyle/>
          <a:p>
            <a:pPr defTabSz="508254">
              <a:defRPr b="1" sz="5133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Captain America’s </a:t>
            </a:r>
          </a:p>
          <a:p>
            <a:pPr defTabSz="508254">
              <a:defRPr b="1" sz="5133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To Do List</a:t>
            </a:r>
          </a:p>
        </p:txBody>
      </p:sp>
      <p:sp>
        <p:nvSpPr>
          <p:cNvPr id="156" name="Shape 156"/>
          <p:cNvSpPr/>
          <p:nvPr>
            <p:ph type="body" sz="quarter" idx="1"/>
          </p:nvPr>
        </p:nvSpPr>
        <p:spPr>
          <a:xfrm>
            <a:off x="7848600" y="7911248"/>
            <a:ext cx="4953000" cy="1551231"/>
          </a:xfrm>
          <a:prstGeom prst="rect">
            <a:avLst/>
          </a:prstGeom>
        </p:spPr>
        <p:txBody>
          <a:bodyPr anchor="ctr"/>
          <a:lstStyle>
            <a:lvl1pPr algn="ctr">
              <a:defRPr b="1" sz="7200"/>
            </a:lvl1pPr>
          </a:lstStyle>
          <a:p>
            <a:pPr/>
            <a:r>
              <a:t>4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rvh6kinxqdwtkikbaaoq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2476" t="7092" r="22476" b="15464"/>
          <a:stretch>
            <a:fillRect/>
          </a:stretch>
        </p:blipFill>
        <p:spPr>
          <a:prstGeom prst="rect">
            <a:avLst/>
          </a:prstGeom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sp>
        <p:nvSpPr>
          <p:cNvPr id="159" name="Shape 159"/>
          <p:cNvSpPr/>
          <p:nvPr>
            <p:ph type="title"/>
          </p:nvPr>
        </p:nvSpPr>
        <p:spPr>
          <a:xfrm>
            <a:off x="243868" y="7835963"/>
            <a:ext cx="7209392" cy="1701801"/>
          </a:xfrm>
          <a:prstGeom prst="rect">
            <a:avLst/>
          </a:prstGeom>
        </p:spPr>
        <p:txBody>
          <a:bodyPr/>
          <a:lstStyle/>
          <a:p>
            <a:pPr defTabSz="508254">
              <a:defRPr b="1" sz="5133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Captain America’s </a:t>
            </a:r>
          </a:p>
          <a:p>
            <a:pPr defTabSz="508254">
              <a:defRPr b="1" sz="5133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To Do List</a:t>
            </a:r>
          </a:p>
        </p:txBody>
      </p:sp>
      <p:sp>
        <p:nvSpPr>
          <p:cNvPr id="160" name="Shape 160"/>
          <p:cNvSpPr/>
          <p:nvPr>
            <p:ph type="body" sz="quarter" idx="1"/>
          </p:nvPr>
        </p:nvSpPr>
        <p:spPr>
          <a:xfrm>
            <a:off x="7848600" y="7911248"/>
            <a:ext cx="4953000" cy="1551231"/>
          </a:xfrm>
          <a:prstGeom prst="rect">
            <a:avLst/>
          </a:prstGeom>
        </p:spPr>
        <p:txBody>
          <a:bodyPr anchor="ctr"/>
          <a:lstStyle>
            <a:lvl1pPr algn="ctr">
              <a:defRPr b="1" sz="7200"/>
            </a:lvl1pPr>
          </a:lstStyle>
          <a:p>
            <a:pPr/>
            <a:r>
              <a:t>5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tvqbufdi3uhvuowdtrlk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8456" t="8892" r="18456" b="8892"/>
          <a:stretch>
            <a:fillRect/>
          </a:stretch>
        </p:blipFill>
        <p:spPr>
          <a:prstGeom prst="rect">
            <a:avLst/>
          </a:prstGeom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sp>
        <p:nvSpPr>
          <p:cNvPr id="163" name="Shape 163"/>
          <p:cNvSpPr/>
          <p:nvPr>
            <p:ph type="title"/>
          </p:nvPr>
        </p:nvSpPr>
        <p:spPr>
          <a:xfrm>
            <a:off x="243868" y="7835963"/>
            <a:ext cx="7209392" cy="1701801"/>
          </a:xfrm>
          <a:prstGeom prst="rect">
            <a:avLst/>
          </a:prstGeom>
        </p:spPr>
        <p:txBody>
          <a:bodyPr/>
          <a:lstStyle/>
          <a:p>
            <a:pPr defTabSz="508254">
              <a:defRPr b="1" sz="5133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Captain America’s </a:t>
            </a:r>
          </a:p>
          <a:p>
            <a:pPr defTabSz="508254">
              <a:defRPr b="1" sz="5133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To Do List</a:t>
            </a:r>
          </a:p>
        </p:txBody>
      </p:sp>
      <p:sp>
        <p:nvSpPr>
          <p:cNvPr id="164" name="Shape 164"/>
          <p:cNvSpPr/>
          <p:nvPr>
            <p:ph type="body" sz="quarter" idx="1"/>
          </p:nvPr>
        </p:nvSpPr>
        <p:spPr>
          <a:xfrm>
            <a:off x="7848600" y="7911248"/>
            <a:ext cx="4953000" cy="1551231"/>
          </a:xfrm>
          <a:prstGeom prst="rect">
            <a:avLst/>
          </a:prstGeom>
        </p:spPr>
        <p:txBody>
          <a:bodyPr anchor="ctr"/>
          <a:lstStyle>
            <a:lvl1pPr algn="ctr">
              <a:defRPr b="1" sz="7200"/>
            </a:lvl1pPr>
          </a:lstStyle>
          <a:p>
            <a:pPr/>
            <a:r>
              <a:t>6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y1dsp18q7cls7hx59juy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0109" t="3987" r="10109" b="3987"/>
          <a:stretch>
            <a:fillRect/>
          </a:stretch>
        </p:blipFill>
        <p:spPr>
          <a:prstGeom prst="rect">
            <a:avLst/>
          </a:prstGeom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sp>
        <p:nvSpPr>
          <p:cNvPr id="167" name="Shape 167"/>
          <p:cNvSpPr/>
          <p:nvPr>
            <p:ph type="title"/>
          </p:nvPr>
        </p:nvSpPr>
        <p:spPr>
          <a:xfrm>
            <a:off x="243868" y="7835963"/>
            <a:ext cx="7209392" cy="1701801"/>
          </a:xfrm>
          <a:prstGeom prst="rect">
            <a:avLst/>
          </a:prstGeom>
        </p:spPr>
        <p:txBody>
          <a:bodyPr/>
          <a:lstStyle/>
          <a:p>
            <a:pPr defTabSz="508254">
              <a:defRPr b="1" sz="5133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Captain America’s </a:t>
            </a:r>
          </a:p>
          <a:p>
            <a:pPr defTabSz="508254">
              <a:defRPr b="1" sz="5133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To Do List</a:t>
            </a:r>
          </a:p>
        </p:txBody>
      </p:sp>
      <p:sp>
        <p:nvSpPr>
          <p:cNvPr id="168" name="Shape 168"/>
          <p:cNvSpPr/>
          <p:nvPr>
            <p:ph type="body" sz="quarter" idx="1"/>
          </p:nvPr>
        </p:nvSpPr>
        <p:spPr>
          <a:xfrm>
            <a:off x="7848600" y="7911248"/>
            <a:ext cx="4953000" cy="1551231"/>
          </a:xfrm>
          <a:prstGeom prst="rect">
            <a:avLst/>
          </a:prstGeom>
        </p:spPr>
        <p:txBody>
          <a:bodyPr anchor="ctr"/>
          <a:lstStyle>
            <a:lvl1pPr algn="ctr">
              <a:defRPr b="1" sz="7200"/>
            </a:lvl1pPr>
          </a:lstStyle>
          <a:p>
            <a:pPr/>
            <a:r>
              <a:t>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wmprnsdivsdaliusne1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6806" t="7192" r="16806" b="7192"/>
          <a:stretch>
            <a:fillRect/>
          </a:stretch>
        </p:blipFill>
        <p:spPr>
          <a:prstGeom prst="rect">
            <a:avLst/>
          </a:prstGeom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sp>
        <p:nvSpPr>
          <p:cNvPr id="171" name="Shape 171"/>
          <p:cNvSpPr/>
          <p:nvPr>
            <p:ph type="title"/>
          </p:nvPr>
        </p:nvSpPr>
        <p:spPr>
          <a:xfrm>
            <a:off x="243868" y="7835963"/>
            <a:ext cx="7209392" cy="1701801"/>
          </a:xfrm>
          <a:prstGeom prst="rect">
            <a:avLst/>
          </a:prstGeom>
        </p:spPr>
        <p:txBody>
          <a:bodyPr/>
          <a:lstStyle/>
          <a:p>
            <a:pPr defTabSz="508254">
              <a:defRPr b="1" sz="5133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Captain America’s </a:t>
            </a:r>
          </a:p>
          <a:p>
            <a:pPr defTabSz="508254">
              <a:defRPr b="1" sz="5133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To Do List</a:t>
            </a:r>
          </a:p>
        </p:txBody>
      </p:sp>
      <p:sp>
        <p:nvSpPr>
          <p:cNvPr id="172" name="Shape 172"/>
          <p:cNvSpPr/>
          <p:nvPr>
            <p:ph type="body" sz="quarter" idx="1"/>
          </p:nvPr>
        </p:nvSpPr>
        <p:spPr>
          <a:xfrm>
            <a:off x="7848600" y="7911248"/>
            <a:ext cx="4953000" cy="1551231"/>
          </a:xfrm>
          <a:prstGeom prst="rect">
            <a:avLst/>
          </a:prstGeom>
        </p:spPr>
        <p:txBody>
          <a:bodyPr anchor="ctr"/>
          <a:lstStyle>
            <a:lvl1pPr algn="ctr">
              <a:defRPr b="1" sz="7200"/>
            </a:lvl1pPr>
          </a:lstStyle>
          <a:p>
            <a:pPr/>
            <a:r>
              <a:t>1</a:t>
            </a:r>
          </a:p>
        </p:txBody>
      </p:sp>
      <p:sp>
        <p:nvSpPr>
          <p:cNvPr id="173" name="Shape 173"/>
          <p:cNvSpPr/>
          <p:nvPr/>
        </p:nvSpPr>
        <p:spPr>
          <a:xfrm>
            <a:off x="358299" y="3409683"/>
            <a:ext cx="12288202" cy="4092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13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United States </a:t>
            </a:r>
          </a:p>
          <a:p>
            <a:pPr>
              <a:defRPr b="1" sz="13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Canada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3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