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 ContentType="image/ti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Lst>
  <p:sldSz cx="13004800" cy="9753600"/>
  <p:notesSz cx="6858000" cy="9144000"/>
  <p:defaultTextStyle>
    <a:lvl1pPr algn="ctr" defTabSz="584200">
      <a:defRPr sz="3600">
        <a:solidFill>
          <a:srgbClr val="FFFFFF"/>
        </a:solidFill>
        <a:latin typeface="+mn-lt"/>
        <a:ea typeface="+mn-ea"/>
        <a:cs typeface="+mn-cs"/>
        <a:sym typeface="Helvetica Light"/>
      </a:defRPr>
    </a:lvl1pPr>
    <a:lvl2pPr indent="228600" algn="ctr" defTabSz="584200">
      <a:defRPr sz="3600">
        <a:solidFill>
          <a:srgbClr val="FFFFFF"/>
        </a:solidFill>
        <a:latin typeface="+mn-lt"/>
        <a:ea typeface="+mn-ea"/>
        <a:cs typeface="+mn-cs"/>
        <a:sym typeface="Helvetica Light"/>
      </a:defRPr>
    </a:lvl2pPr>
    <a:lvl3pPr indent="457200" algn="ctr" defTabSz="584200">
      <a:defRPr sz="3600">
        <a:solidFill>
          <a:srgbClr val="FFFFFF"/>
        </a:solidFill>
        <a:latin typeface="+mn-lt"/>
        <a:ea typeface="+mn-ea"/>
        <a:cs typeface="+mn-cs"/>
        <a:sym typeface="Helvetica Light"/>
      </a:defRPr>
    </a:lvl3pPr>
    <a:lvl4pPr indent="685800" algn="ctr" defTabSz="584200">
      <a:defRPr sz="3600">
        <a:solidFill>
          <a:srgbClr val="FFFFFF"/>
        </a:solidFill>
        <a:latin typeface="+mn-lt"/>
        <a:ea typeface="+mn-ea"/>
        <a:cs typeface="+mn-cs"/>
        <a:sym typeface="Helvetica Light"/>
      </a:defRPr>
    </a:lvl4pPr>
    <a:lvl5pPr indent="914400" algn="ctr" defTabSz="584200">
      <a:defRPr sz="3600">
        <a:solidFill>
          <a:srgbClr val="FFFFFF"/>
        </a:solidFill>
        <a:latin typeface="+mn-lt"/>
        <a:ea typeface="+mn-ea"/>
        <a:cs typeface="+mn-cs"/>
        <a:sym typeface="Helvetica Light"/>
      </a:defRPr>
    </a:lvl5pPr>
    <a:lvl6pPr indent="1143000" algn="ctr" defTabSz="584200">
      <a:defRPr sz="3600">
        <a:solidFill>
          <a:srgbClr val="FFFFFF"/>
        </a:solidFill>
        <a:latin typeface="+mn-lt"/>
        <a:ea typeface="+mn-ea"/>
        <a:cs typeface="+mn-cs"/>
        <a:sym typeface="Helvetica Light"/>
      </a:defRPr>
    </a:lvl6pPr>
    <a:lvl7pPr indent="1371600" algn="ctr" defTabSz="584200">
      <a:defRPr sz="3600">
        <a:solidFill>
          <a:srgbClr val="FFFFFF"/>
        </a:solidFill>
        <a:latin typeface="+mn-lt"/>
        <a:ea typeface="+mn-ea"/>
        <a:cs typeface="+mn-cs"/>
        <a:sym typeface="Helvetica Light"/>
      </a:defRPr>
    </a:lvl7pPr>
    <a:lvl8pPr indent="1600200" algn="ctr" defTabSz="584200">
      <a:defRPr sz="3600">
        <a:solidFill>
          <a:srgbClr val="FFFFFF"/>
        </a:solidFill>
        <a:latin typeface="+mn-lt"/>
        <a:ea typeface="+mn-ea"/>
        <a:cs typeface="+mn-cs"/>
        <a:sym typeface="Helvetica Light"/>
      </a:defRPr>
    </a:lvl8pPr>
    <a:lvl9pPr indent="1828800" algn="ctr" defTabSz="584200">
      <a:defRPr sz="3600">
        <a:solidFill>
          <a:srgbClr val="FFFFFF"/>
        </a:solidFill>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Ref idx="minor">
          <a:srgbClr val="FFFFFF"/>
        </a:fontRef>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Ref idx="minor">
          <a:srgbClr val="FFFFFF"/>
        </a:fontRef>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3" d="100"/>
          <a:sy n="53" d="100"/>
        </p:scale>
        <p:origin x="-1320" y="-104"/>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notesMaster" Target="notesMasters/notesMaster1.xml"/><Relationship Id="rId15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presProps" Target="presProps.xml"/><Relationship Id="rId154" Type="http://schemas.openxmlformats.org/officeDocument/2006/relationships/viewProps" Target="viewProps.xml"/><Relationship Id="rId155" Type="http://schemas.openxmlformats.org/officeDocument/2006/relationships/theme" Target="theme/theme1.xml"/><Relationship Id="rId15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02" name="Shape 102"/>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724322496"/>
      </p:ext>
    </p:extLst>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6" name="Shape 6"/>
          <p:cNvSpPr>
            <a:spLocks noGrp="1"/>
          </p:cNvSpPr>
          <p:nvPr>
            <p:ph type="title"/>
          </p:nvPr>
        </p:nvSpPr>
        <p:spPr>
          <a:xfrm>
            <a:off x="1270000" y="1638300"/>
            <a:ext cx="10464800" cy="3302000"/>
          </a:xfrm>
          <a:prstGeom prst="rect">
            <a:avLst/>
          </a:prstGeom>
        </p:spPr>
        <p:txBody>
          <a:bodyPr anchor="b"/>
          <a:lstStyle>
            <a:lvl1pPr algn="ctr">
              <a:defRPr sz="8000" cap="none" spc="0">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
        <p:nvSpPr>
          <p:cNvPr id="7" name="Shape 7"/>
          <p:cNvSpPr>
            <a:spLocks noGrp="1"/>
          </p:cNvSpPr>
          <p:nvPr>
            <p:ph type="body" idx="1"/>
          </p:nvPr>
        </p:nvSpPr>
        <p:spPr>
          <a:xfrm>
            <a:off x="1270000" y="5029200"/>
            <a:ext cx="10464800" cy="1130300"/>
          </a:xfrm>
          <a:prstGeom prst="rect">
            <a:avLst/>
          </a:prstGeom>
        </p:spPr>
        <p:txBody>
          <a:bodyPr anchor="t"/>
          <a:lstStyle>
            <a:lvl1pPr algn="ctr">
              <a:defRPr sz="3200" cap="none" spc="0">
                <a:solidFill>
                  <a:srgbClr val="FFFFFF"/>
                </a:solidFill>
                <a:latin typeface="+mn-lt"/>
                <a:ea typeface="+mn-ea"/>
                <a:cs typeface="+mn-cs"/>
                <a:sym typeface="Helvetica Light"/>
              </a:defRPr>
            </a:lvl1pPr>
            <a:lvl2pPr algn="ctr">
              <a:defRPr sz="3200" cap="none" spc="0">
                <a:solidFill>
                  <a:srgbClr val="FFFFFF"/>
                </a:solidFill>
                <a:latin typeface="+mn-lt"/>
                <a:ea typeface="+mn-ea"/>
                <a:cs typeface="+mn-cs"/>
                <a:sym typeface="Helvetica Light"/>
              </a:defRPr>
            </a:lvl2pPr>
            <a:lvl3pPr algn="ctr">
              <a:defRPr sz="3200" cap="none" spc="0">
                <a:solidFill>
                  <a:srgbClr val="FFFFFF"/>
                </a:solidFill>
                <a:latin typeface="+mn-lt"/>
                <a:ea typeface="+mn-ea"/>
                <a:cs typeface="+mn-cs"/>
                <a:sym typeface="Helvetica Light"/>
              </a:defRPr>
            </a:lvl3pPr>
            <a:lvl4pPr algn="ctr">
              <a:defRPr sz="3200" cap="none" spc="0">
                <a:solidFill>
                  <a:srgbClr val="FFFFFF"/>
                </a:solidFill>
                <a:latin typeface="+mn-lt"/>
                <a:ea typeface="+mn-ea"/>
                <a:cs typeface="+mn-cs"/>
                <a:sym typeface="Helvetica Light"/>
              </a:defRPr>
            </a:lvl4pPr>
            <a:lvl5pPr algn="ctr">
              <a:defRPr sz="3200" cap="none" spc="0">
                <a:solidFill>
                  <a:srgbClr val="FFFFFF"/>
                </a:solidFill>
                <a:latin typeface="+mn-lt"/>
                <a:ea typeface="+mn-ea"/>
                <a:cs typeface="+mn-cs"/>
                <a:sym typeface="Helvetica Light"/>
              </a:defRPr>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31" name="Shape 31"/>
          <p:cNvSpPr>
            <a:spLocks noGrp="1"/>
          </p:cNvSpPr>
          <p:nvPr>
            <p:ph type="title"/>
          </p:nvPr>
        </p:nvSpPr>
        <p:spPr>
          <a:prstGeom prst="rect">
            <a:avLst/>
          </a:prstGeom>
        </p:spPr>
        <p:txBody>
          <a:bodyPr/>
          <a:lstStyle/>
          <a:p>
            <a:pPr lvl="0">
              <a:defRPr sz="1800" cap="none" spc="0">
                <a:solidFill>
                  <a:srgbClr val="000000"/>
                </a:solidFill>
              </a:defRPr>
            </a:pPr>
            <a:r>
              <a:rPr sz="6200" cap="all" spc="992">
                <a:solidFill>
                  <a:srgbClr val="FFFFFF"/>
                </a:solidFill>
              </a:rPr>
              <a:t>Title Text</a:t>
            </a:r>
          </a:p>
        </p:txBody>
      </p:sp>
      <p:sp>
        <p:nvSpPr>
          <p:cNvPr id="32" name="Shape 32"/>
          <p:cNvSpPr>
            <a:spLocks noGrp="1"/>
          </p:cNvSpPr>
          <p:nvPr>
            <p:ph type="body" idx="1"/>
          </p:nvPr>
        </p:nvSpPr>
        <p:spPr>
          <a:prstGeom prst="rect">
            <a:avLst/>
          </a:prstGeom>
        </p:spPr>
        <p:txBody>
          <a:bodyPr/>
          <a:lstStyle/>
          <a:p>
            <a:pPr lvl="0">
              <a:defRPr sz="1800" cap="none" spc="0">
                <a:solidFill>
                  <a:srgbClr val="000000"/>
                </a:solidFill>
              </a:defRPr>
            </a:pPr>
            <a:r>
              <a:rPr sz="2400" cap="all" spc="384">
                <a:solidFill>
                  <a:srgbClr val="55D7FF"/>
                </a:solidFill>
              </a:rPr>
              <a:t>Body Level One</a:t>
            </a:r>
          </a:p>
          <a:p>
            <a:pPr lvl="1">
              <a:defRPr sz="1800" cap="none" spc="0">
                <a:solidFill>
                  <a:srgbClr val="000000"/>
                </a:solidFill>
              </a:defRPr>
            </a:pPr>
            <a:r>
              <a:rPr sz="2400" cap="all" spc="384">
                <a:solidFill>
                  <a:srgbClr val="55D7FF"/>
                </a:solidFill>
              </a:rPr>
              <a:t>Body Level Two</a:t>
            </a:r>
          </a:p>
          <a:p>
            <a:pPr lvl="2">
              <a:defRPr sz="1800" cap="none" spc="0">
                <a:solidFill>
                  <a:srgbClr val="000000"/>
                </a:solidFill>
              </a:defRPr>
            </a:pPr>
            <a:r>
              <a:rPr sz="2400" cap="all" spc="384">
                <a:solidFill>
                  <a:srgbClr val="55D7FF"/>
                </a:solidFill>
              </a:rPr>
              <a:t>Body Level Three</a:t>
            </a:r>
          </a:p>
          <a:p>
            <a:pPr lvl="3">
              <a:defRPr sz="1800" cap="none" spc="0">
                <a:solidFill>
                  <a:srgbClr val="000000"/>
                </a:solidFill>
              </a:defRPr>
            </a:pPr>
            <a:r>
              <a:rPr sz="2400" cap="all" spc="384">
                <a:solidFill>
                  <a:srgbClr val="55D7FF"/>
                </a:solidFill>
              </a:rPr>
              <a:t>Body Level Four</a:t>
            </a:r>
          </a:p>
          <a:p>
            <a:pPr lvl="4">
              <a:defRPr sz="1800" cap="none" spc="0">
                <a:solidFill>
                  <a:srgbClr val="000000"/>
                </a:solidFill>
              </a:defRPr>
            </a:pPr>
            <a:r>
              <a:rPr sz="2400" cap="all" spc="384">
                <a:solidFill>
                  <a:srgbClr val="55D7FF"/>
                </a:solidFill>
              </a:rPr>
              <a:t>Body Level Five</a:t>
            </a:r>
          </a:p>
        </p:txBody>
      </p:sp>
      <p:sp>
        <p:nvSpPr>
          <p:cNvPr id="33" name="Shape 33"/>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35" name="Shape 3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37" name="Shape 37"/>
          <p:cNvSpPr>
            <a:spLocks noGrp="1"/>
          </p:cNvSpPr>
          <p:nvPr>
            <p:ph type="title"/>
          </p:nvPr>
        </p:nvSpPr>
        <p:spPr>
          <a:xfrm>
            <a:off x="660400" y="609600"/>
            <a:ext cx="11684000" cy="1422400"/>
          </a:xfrm>
          <a:prstGeom prst="rect">
            <a:avLst/>
          </a:prstGeom>
        </p:spPr>
        <p:txBody>
          <a:bodyPr/>
          <a:lstStyle>
            <a:lvl1pPr>
              <a:defRPr sz="4500" spc="720"/>
            </a:lvl1pPr>
          </a:lstStyle>
          <a:p>
            <a:pPr lvl="0">
              <a:defRPr sz="1800" cap="none" spc="0">
                <a:solidFill>
                  <a:srgbClr val="000000"/>
                </a:solidFill>
              </a:defRPr>
            </a:pPr>
            <a:r>
              <a:rPr sz="4500" cap="all" spc="720">
                <a:solidFill>
                  <a:srgbClr val="FFFFFF"/>
                </a:solidFill>
              </a:rPr>
              <a:t>Title Text</a:t>
            </a:r>
          </a:p>
        </p:txBody>
      </p:sp>
      <p:sp>
        <p:nvSpPr>
          <p:cNvPr id="38" name="Shape 38"/>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0" name="Shape 4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hoto - Big">
    <p:bg>
      <p:bgPr>
        <a:solidFill>
          <a:srgbClr val="FFFFFF"/>
        </a:solidFill>
        <a:effectLst/>
      </p:bgPr>
    </p:bg>
    <p:spTree>
      <p:nvGrpSpPr>
        <p:cNvPr id="1" name=""/>
        <p:cNvGrpSpPr/>
        <p:nvPr/>
      </p:nvGrpSpPr>
      <p:grpSpPr>
        <a:xfrm>
          <a:off x="0" y="0"/>
          <a:ext cx="0" cy="0"/>
          <a:chOff x="0" y="0"/>
          <a:chExt cx="0" cy="0"/>
        </a:xfrm>
      </p:grpSpPr>
      <p:sp>
        <p:nvSpPr>
          <p:cNvPr id="42" name="Shape 42"/>
          <p:cNvSpPr>
            <a:spLocks noGrp="1"/>
          </p:cNvSpPr>
          <p:nvPr>
            <p:ph type="body" idx="1"/>
          </p:nvPr>
        </p:nvSpPr>
        <p:spPr>
          <a:xfrm>
            <a:off x="431800" y="8813800"/>
            <a:ext cx="8255000" cy="812800"/>
          </a:xfrm>
          <a:prstGeom prst="rect">
            <a:avLst/>
          </a:prstGeom>
        </p:spPr>
        <p:txBody>
          <a:bodyPr anchor="t">
            <a:noAutofit/>
          </a:bodyPr>
          <a:lstStyle>
            <a:lvl1pPr>
              <a:defRPr sz="2000" cap="none" spc="0">
                <a:solidFill>
                  <a:srgbClr val="868686"/>
                </a:solidFill>
                <a:latin typeface="Helvetica Neue"/>
                <a:ea typeface="Helvetica Neue"/>
                <a:cs typeface="Helvetica Neue"/>
                <a:sym typeface="Helvetica Neue"/>
              </a:defRPr>
            </a:lvl1pPr>
            <a:lvl2pPr indent="0">
              <a:defRPr sz="2000" cap="none" spc="0">
                <a:solidFill>
                  <a:srgbClr val="868686"/>
                </a:solidFill>
                <a:latin typeface="Helvetica Neue"/>
                <a:ea typeface="Helvetica Neue"/>
                <a:cs typeface="Helvetica Neue"/>
                <a:sym typeface="Helvetica Neue"/>
              </a:defRPr>
            </a:lvl2pPr>
            <a:lvl3pPr indent="0">
              <a:defRPr sz="2000" cap="none" spc="0">
                <a:solidFill>
                  <a:srgbClr val="868686"/>
                </a:solidFill>
                <a:latin typeface="Helvetica Neue"/>
                <a:ea typeface="Helvetica Neue"/>
                <a:cs typeface="Helvetica Neue"/>
                <a:sym typeface="Helvetica Neue"/>
              </a:defRPr>
            </a:lvl3pPr>
            <a:lvl4pPr indent="0">
              <a:defRPr sz="2000" cap="none" spc="0">
                <a:solidFill>
                  <a:srgbClr val="868686"/>
                </a:solidFill>
                <a:latin typeface="Helvetica Neue"/>
                <a:ea typeface="Helvetica Neue"/>
                <a:cs typeface="Helvetica Neue"/>
                <a:sym typeface="Helvetica Neue"/>
              </a:defRPr>
            </a:lvl4pPr>
            <a:lvl5pPr indent="0">
              <a:defRPr sz="2000" cap="none" spc="0">
                <a:solidFill>
                  <a:srgbClr val="868686"/>
                </a:solidFill>
                <a:latin typeface="Helvetica Neue"/>
                <a:ea typeface="Helvetica Neue"/>
                <a:cs typeface="Helvetica Neue"/>
                <a:sym typeface="Helvetica Neue"/>
              </a:defRPr>
            </a:lvl5pPr>
          </a:lstStyle>
          <a:p>
            <a:pPr lvl="0">
              <a:defRPr sz="1800">
                <a:solidFill>
                  <a:srgbClr val="000000"/>
                </a:solidFill>
              </a:defRPr>
            </a:pPr>
            <a:r>
              <a:rPr sz="2000">
                <a:solidFill>
                  <a:srgbClr val="868686"/>
                </a:solidFill>
              </a:rPr>
              <a:t>Body Level One</a:t>
            </a:r>
          </a:p>
          <a:p>
            <a:pPr lvl="1">
              <a:defRPr sz="1800">
                <a:solidFill>
                  <a:srgbClr val="000000"/>
                </a:solidFill>
              </a:defRPr>
            </a:pPr>
            <a:r>
              <a:rPr sz="2000">
                <a:solidFill>
                  <a:srgbClr val="868686"/>
                </a:solidFill>
              </a:rPr>
              <a:t>Body Level Two</a:t>
            </a:r>
          </a:p>
          <a:p>
            <a:pPr lvl="2">
              <a:defRPr sz="1800">
                <a:solidFill>
                  <a:srgbClr val="000000"/>
                </a:solidFill>
              </a:defRPr>
            </a:pPr>
            <a:r>
              <a:rPr sz="2000">
                <a:solidFill>
                  <a:srgbClr val="868686"/>
                </a:solidFill>
              </a:rPr>
              <a:t>Body Level Three</a:t>
            </a:r>
          </a:p>
          <a:p>
            <a:pPr lvl="3">
              <a:defRPr sz="1800">
                <a:solidFill>
                  <a:srgbClr val="000000"/>
                </a:solidFill>
              </a:defRPr>
            </a:pPr>
            <a:r>
              <a:rPr sz="2000">
                <a:solidFill>
                  <a:srgbClr val="868686"/>
                </a:solidFill>
              </a:rPr>
              <a:t>Body Level Four</a:t>
            </a:r>
          </a:p>
          <a:p>
            <a:pPr lvl="4">
              <a:defRPr sz="1800">
                <a:solidFill>
                  <a:srgbClr val="000000"/>
                </a:solidFill>
              </a:defRPr>
            </a:pPr>
            <a:r>
              <a:rPr sz="2000">
                <a:solidFill>
                  <a:srgbClr val="868686"/>
                </a:solidFill>
              </a:rPr>
              <a:t>Body Level Five</a:t>
            </a: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FFFFFF"/>
        </a:solidFill>
        <a:effectLst/>
      </p:bgPr>
    </p:bg>
    <p:spTree>
      <p:nvGrpSpPr>
        <p:cNvPr id="1" name=""/>
        <p:cNvGrpSpPr/>
        <p:nvPr/>
      </p:nvGrpSpPr>
      <p:grpSpPr>
        <a:xfrm>
          <a:off x="0" y="0"/>
          <a:ext cx="0" cy="0"/>
          <a:chOff x="0" y="0"/>
          <a:chExt cx="0" cy="0"/>
        </a:xfrm>
      </p:grpSpPr>
      <p:sp>
        <p:nvSpPr>
          <p:cNvPr id="45" name="Shape 45"/>
          <p:cNvSpPr/>
          <p:nvPr/>
        </p:nvSpPr>
        <p:spPr>
          <a:xfrm>
            <a:off x="647700" y="1968500"/>
            <a:ext cx="4876867" cy="127"/>
          </a:xfrm>
          <a:prstGeom prst="line">
            <a:avLst/>
          </a:prstGeom>
          <a:ln w="12700">
            <a:solidFill>
              <a:srgbClr val="9A9A9A"/>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46" name="Shape 46"/>
          <p:cNvSpPr>
            <a:spLocks noGrp="1"/>
          </p:cNvSpPr>
          <p:nvPr>
            <p:ph type="title"/>
          </p:nvPr>
        </p:nvSpPr>
        <p:spPr>
          <a:xfrm>
            <a:off x="571500" y="330200"/>
            <a:ext cx="5080000" cy="1397000"/>
          </a:xfrm>
          <a:prstGeom prst="rect">
            <a:avLst/>
          </a:prstGeom>
        </p:spPr>
        <p:txBody>
          <a:bodyPr anchor="b">
            <a:noAutofit/>
          </a:bodyPr>
          <a:lstStyle>
            <a:lvl1pPr>
              <a:defRPr sz="4200" cap="none" spc="0">
                <a:solidFill>
                  <a:srgbClr val="000000"/>
                </a:solidFill>
                <a:latin typeface="Helvetica Neue Light"/>
                <a:ea typeface="Helvetica Neue Light"/>
                <a:cs typeface="Helvetica Neue Light"/>
                <a:sym typeface="Helvetica Neue Light"/>
              </a:defRPr>
            </a:lvl1pPr>
          </a:lstStyle>
          <a:p>
            <a:pPr lvl="0">
              <a:defRPr sz="1800"/>
            </a:pPr>
            <a:r>
              <a:rPr sz="4200"/>
              <a:t>Title Text</a:t>
            </a:r>
          </a:p>
        </p:txBody>
      </p:sp>
      <p:sp>
        <p:nvSpPr>
          <p:cNvPr id="47" name="Shape 47"/>
          <p:cNvSpPr>
            <a:spLocks noGrp="1"/>
          </p:cNvSpPr>
          <p:nvPr>
            <p:ph type="body" idx="1"/>
          </p:nvPr>
        </p:nvSpPr>
        <p:spPr>
          <a:xfrm>
            <a:off x="571500" y="2324100"/>
            <a:ext cx="5080000" cy="6565900"/>
          </a:xfrm>
          <a:prstGeom prst="rect">
            <a:avLst/>
          </a:prstGeom>
        </p:spPr>
        <p:txBody>
          <a:bodyPr anchor="t">
            <a:noAutofit/>
          </a:bodyPr>
          <a:lstStyle>
            <a:lvl1pPr marL="266700" indent="-266700">
              <a:spcBef>
                <a:spcPts val="4800"/>
              </a:spcBef>
              <a:buSzPct val="100000"/>
              <a:buChar char="•"/>
              <a:defRPr sz="2600" cap="none" spc="0">
                <a:solidFill>
                  <a:srgbClr val="747474"/>
                </a:solidFill>
                <a:latin typeface="Helvetica Neue"/>
                <a:ea typeface="Helvetica Neue"/>
                <a:cs typeface="Helvetica Neue"/>
                <a:sym typeface="Helvetica Neue"/>
              </a:defRPr>
            </a:lvl1pPr>
            <a:lvl2pPr marL="711200" indent="-266700">
              <a:spcBef>
                <a:spcPts val="4800"/>
              </a:spcBef>
              <a:buSzPct val="100000"/>
              <a:buChar char="•"/>
              <a:defRPr sz="2600" cap="none" spc="0">
                <a:solidFill>
                  <a:srgbClr val="747474"/>
                </a:solidFill>
                <a:latin typeface="Helvetica Neue"/>
                <a:ea typeface="Helvetica Neue"/>
                <a:cs typeface="Helvetica Neue"/>
                <a:sym typeface="Helvetica Neue"/>
              </a:defRPr>
            </a:lvl2pPr>
            <a:lvl3pPr marL="1155700" indent="-266700">
              <a:spcBef>
                <a:spcPts val="4800"/>
              </a:spcBef>
              <a:buSzPct val="100000"/>
              <a:buChar char="•"/>
              <a:defRPr sz="2600" cap="none" spc="0">
                <a:solidFill>
                  <a:srgbClr val="747474"/>
                </a:solidFill>
                <a:latin typeface="Helvetica Neue"/>
                <a:ea typeface="Helvetica Neue"/>
                <a:cs typeface="Helvetica Neue"/>
                <a:sym typeface="Helvetica Neue"/>
              </a:defRPr>
            </a:lvl3pPr>
            <a:lvl4pPr marL="1600200" indent="-266700">
              <a:spcBef>
                <a:spcPts val="4800"/>
              </a:spcBef>
              <a:buSzPct val="100000"/>
              <a:buChar char="•"/>
              <a:defRPr sz="2600" cap="none" spc="0">
                <a:solidFill>
                  <a:srgbClr val="747474"/>
                </a:solidFill>
                <a:latin typeface="Helvetica Neue"/>
                <a:ea typeface="Helvetica Neue"/>
                <a:cs typeface="Helvetica Neue"/>
                <a:sym typeface="Helvetica Neue"/>
              </a:defRPr>
            </a:lvl4pPr>
            <a:lvl5pPr marL="2044700" indent="-266700">
              <a:spcBef>
                <a:spcPts val="4800"/>
              </a:spcBef>
              <a:buSzPct val="100000"/>
              <a:buChar char="•"/>
              <a:defRPr sz="2600" cap="none" spc="0">
                <a:solidFill>
                  <a:srgbClr val="747474"/>
                </a:solidFill>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9" name="Shape 9"/>
          <p:cNvSpPr>
            <a:spLocks noGrp="1"/>
          </p:cNvSpPr>
          <p:nvPr>
            <p:ph type="title"/>
          </p:nvPr>
        </p:nvSpPr>
        <p:spPr>
          <a:xfrm>
            <a:off x="1270000" y="6718300"/>
            <a:ext cx="10464800" cy="1422400"/>
          </a:xfrm>
          <a:prstGeom prst="rect">
            <a:avLst/>
          </a:prstGeom>
        </p:spPr>
        <p:txBody>
          <a:bodyPr anchor="ctr"/>
          <a:lstStyle>
            <a:lvl1pPr algn="ctr">
              <a:defRPr sz="8000" cap="none" spc="0">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
        <p:nvSpPr>
          <p:cNvPr id="10" name="Shape 10"/>
          <p:cNvSpPr>
            <a:spLocks noGrp="1"/>
          </p:cNvSpPr>
          <p:nvPr>
            <p:ph type="body" idx="1"/>
          </p:nvPr>
        </p:nvSpPr>
        <p:spPr>
          <a:xfrm>
            <a:off x="1270000" y="8191500"/>
            <a:ext cx="10464800" cy="1130300"/>
          </a:xfrm>
          <a:prstGeom prst="rect">
            <a:avLst/>
          </a:prstGeom>
        </p:spPr>
        <p:txBody>
          <a:bodyPr anchor="t"/>
          <a:lstStyle>
            <a:lvl1pPr algn="ctr">
              <a:defRPr sz="3200" cap="none" spc="0">
                <a:solidFill>
                  <a:srgbClr val="FFFFFF"/>
                </a:solidFill>
                <a:latin typeface="+mn-lt"/>
                <a:ea typeface="+mn-ea"/>
                <a:cs typeface="+mn-cs"/>
                <a:sym typeface="Helvetica Light"/>
              </a:defRPr>
            </a:lvl1pPr>
            <a:lvl2pPr algn="ctr">
              <a:defRPr sz="3200" cap="none" spc="0">
                <a:solidFill>
                  <a:srgbClr val="FFFFFF"/>
                </a:solidFill>
                <a:latin typeface="+mn-lt"/>
                <a:ea typeface="+mn-ea"/>
                <a:cs typeface="+mn-cs"/>
                <a:sym typeface="Helvetica Light"/>
              </a:defRPr>
            </a:lvl2pPr>
            <a:lvl3pPr algn="ctr">
              <a:defRPr sz="3200" cap="none" spc="0">
                <a:solidFill>
                  <a:srgbClr val="FFFFFF"/>
                </a:solidFill>
                <a:latin typeface="+mn-lt"/>
                <a:ea typeface="+mn-ea"/>
                <a:cs typeface="+mn-cs"/>
                <a:sym typeface="Helvetica Light"/>
              </a:defRPr>
            </a:lvl3pPr>
            <a:lvl4pPr algn="ctr">
              <a:defRPr sz="3200" cap="none" spc="0">
                <a:solidFill>
                  <a:srgbClr val="FFFFFF"/>
                </a:solidFill>
                <a:latin typeface="+mn-lt"/>
                <a:ea typeface="+mn-ea"/>
                <a:cs typeface="+mn-cs"/>
                <a:sym typeface="Helvetica Light"/>
              </a:defRPr>
            </a:lvl4pPr>
            <a:lvl5pPr algn="ctr">
              <a:defRPr sz="3200" cap="none" spc="0">
                <a:solidFill>
                  <a:srgbClr val="FFFFFF"/>
                </a:solidFill>
                <a:latin typeface="+mn-lt"/>
                <a:ea typeface="+mn-ea"/>
                <a:cs typeface="+mn-cs"/>
                <a:sym typeface="Helvetica Light"/>
              </a:defRPr>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FFFFFF"/>
        </a:solidFill>
        <a:effectLst/>
      </p:bgPr>
    </p:bg>
    <p:spTree>
      <p:nvGrpSpPr>
        <p:cNvPr id="1" name=""/>
        <p:cNvGrpSpPr/>
        <p:nvPr/>
      </p:nvGrpSpPr>
      <p:grpSpPr>
        <a:xfrm>
          <a:off x="0" y="0"/>
          <a:ext cx="0" cy="0"/>
          <a:chOff x="0" y="0"/>
          <a:chExt cx="0" cy="0"/>
        </a:xfrm>
      </p:grpSpPr>
      <p:sp>
        <p:nvSpPr>
          <p:cNvPr id="49" name="Shape 49"/>
          <p:cNvSpPr/>
          <p:nvPr/>
        </p:nvSpPr>
        <p:spPr>
          <a:xfrm>
            <a:off x="7543800" y="7975599"/>
            <a:ext cx="1" cy="1422529"/>
          </a:xfrm>
          <a:prstGeom prst="line">
            <a:avLst/>
          </a:prstGeom>
          <a:ln w="12700">
            <a:solidFill>
              <a:srgbClr val="9A9A9A"/>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50" name="Shape 50"/>
          <p:cNvSpPr>
            <a:spLocks noGrp="1"/>
          </p:cNvSpPr>
          <p:nvPr>
            <p:ph type="title"/>
          </p:nvPr>
        </p:nvSpPr>
        <p:spPr>
          <a:xfrm>
            <a:off x="1409700" y="7785100"/>
            <a:ext cx="5791200" cy="1701800"/>
          </a:xfrm>
          <a:prstGeom prst="rect">
            <a:avLst/>
          </a:prstGeom>
        </p:spPr>
        <p:txBody>
          <a:bodyPr anchor="ctr">
            <a:noAutofit/>
          </a:bodyPr>
          <a:lstStyle>
            <a:lvl1pPr algn="r">
              <a:defRPr sz="4200" cap="none" spc="0">
                <a:solidFill>
                  <a:srgbClr val="000000"/>
                </a:solidFill>
                <a:latin typeface="Helvetica Neue Light"/>
                <a:ea typeface="Helvetica Neue Light"/>
                <a:cs typeface="Helvetica Neue Light"/>
                <a:sym typeface="Helvetica Neue Light"/>
              </a:defRPr>
            </a:lvl1pPr>
          </a:lstStyle>
          <a:p>
            <a:pPr lvl="0">
              <a:defRPr sz="1800"/>
            </a:pPr>
            <a:r>
              <a:rPr sz="4200"/>
              <a:t>Title Text</a:t>
            </a:r>
          </a:p>
        </p:txBody>
      </p:sp>
      <p:sp>
        <p:nvSpPr>
          <p:cNvPr id="51" name="Shape 51"/>
          <p:cNvSpPr>
            <a:spLocks noGrp="1"/>
          </p:cNvSpPr>
          <p:nvPr>
            <p:ph type="body" idx="1"/>
          </p:nvPr>
        </p:nvSpPr>
        <p:spPr>
          <a:xfrm>
            <a:off x="7848600" y="8470900"/>
            <a:ext cx="4953000" cy="508000"/>
          </a:xfrm>
          <a:prstGeom prst="rect">
            <a:avLst/>
          </a:prstGeom>
        </p:spPr>
        <p:txBody>
          <a:bodyPr anchor="t">
            <a:noAutofit/>
          </a:bodyPr>
          <a:lstStyle>
            <a:lvl1pPr>
              <a:defRPr sz="2600" cap="none" spc="0">
                <a:solidFill>
                  <a:srgbClr val="A9A9A9"/>
                </a:solidFill>
                <a:latin typeface="Helvetica Neue"/>
                <a:ea typeface="Helvetica Neue"/>
                <a:cs typeface="Helvetica Neue"/>
                <a:sym typeface="Helvetica Neue"/>
              </a:defRPr>
            </a:lvl1pPr>
            <a:lvl2pPr indent="0">
              <a:defRPr sz="2600" cap="none" spc="0">
                <a:solidFill>
                  <a:srgbClr val="A9A9A9"/>
                </a:solidFill>
                <a:latin typeface="Helvetica Neue"/>
                <a:ea typeface="Helvetica Neue"/>
                <a:cs typeface="Helvetica Neue"/>
                <a:sym typeface="Helvetica Neue"/>
              </a:defRPr>
            </a:lvl2pPr>
            <a:lvl3pPr indent="0">
              <a:defRPr sz="2600" cap="none" spc="0">
                <a:solidFill>
                  <a:srgbClr val="A9A9A9"/>
                </a:solidFill>
                <a:latin typeface="Helvetica Neue"/>
                <a:ea typeface="Helvetica Neue"/>
                <a:cs typeface="Helvetica Neue"/>
                <a:sym typeface="Helvetica Neue"/>
              </a:defRPr>
            </a:lvl3pPr>
            <a:lvl4pPr indent="0">
              <a:defRPr sz="2600" cap="none" spc="0">
                <a:solidFill>
                  <a:srgbClr val="A9A9A9"/>
                </a:solidFill>
                <a:latin typeface="Helvetica Neue"/>
                <a:ea typeface="Helvetica Neue"/>
                <a:cs typeface="Helvetica Neue"/>
                <a:sym typeface="Helvetica Neue"/>
              </a:defRPr>
            </a:lvl4pPr>
            <a:lvl5pPr indent="0">
              <a:defRPr sz="2600" cap="none" spc="0">
                <a:solidFill>
                  <a:srgbClr val="A9A9A9"/>
                </a:solidFill>
                <a:latin typeface="Helvetica Neue"/>
                <a:ea typeface="Helvetica Neue"/>
                <a:cs typeface="Helvetica Neue"/>
                <a:sym typeface="Helvetica Neue"/>
              </a:defRPr>
            </a:lvl5pPr>
          </a:lstStyle>
          <a:p>
            <a:pPr lvl="0">
              <a:defRPr sz="1800">
                <a:solidFill>
                  <a:srgbClr val="000000"/>
                </a:solidFill>
              </a:defRPr>
            </a:pPr>
            <a:r>
              <a:rPr sz="2600">
                <a:solidFill>
                  <a:srgbClr val="A9A9A9"/>
                </a:solidFill>
              </a:rPr>
              <a:t>Body Level One</a:t>
            </a:r>
          </a:p>
          <a:p>
            <a:pPr lvl="1">
              <a:defRPr sz="1800">
                <a:solidFill>
                  <a:srgbClr val="000000"/>
                </a:solidFill>
              </a:defRPr>
            </a:pPr>
            <a:r>
              <a:rPr sz="2600">
                <a:solidFill>
                  <a:srgbClr val="A9A9A9"/>
                </a:solidFill>
              </a:rPr>
              <a:t>Body Level Two</a:t>
            </a:r>
          </a:p>
          <a:p>
            <a:pPr lvl="2">
              <a:defRPr sz="1800">
                <a:solidFill>
                  <a:srgbClr val="000000"/>
                </a:solidFill>
              </a:defRPr>
            </a:pPr>
            <a:r>
              <a:rPr sz="2600">
                <a:solidFill>
                  <a:srgbClr val="A9A9A9"/>
                </a:solidFill>
              </a:rPr>
              <a:t>Body Level Three</a:t>
            </a:r>
          </a:p>
          <a:p>
            <a:pPr lvl="3">
              <a:defRPr sz="1800">
                <a:solidFill>
                  <a:srgbClr val="000000"/>
                </a:solidFill>
              </a:defRPr>
            </a:pPr>
            <a:r>
              <a:rPr sz="2600">
                <a:solidFill>
                  <a:srgbClr val="A9A9A9"/>
                </a:solidFill>
              </a:rPr>
              <a:t>Body Level Four</a:t>
            </a:r>
          </a:p>
          <a:p>
            <a:pPr lvl="4">
              <a:defRPr sz="1800">
                <a:solidFill>
                  <a:srgbClr val="000000"/>
                </a:solidFill>
              </a:defRPr>
            </a:pPr>
            <a:r>
              <a:rPr sz="2600">
                <a:solidFill>
                  <a:srgbClr val="A9A9A9"/>
                </a:solidFill>
              </a:rPr>
              <a:t>Body Level Five</a:t>
            </a: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53" name="Shape 53"/>
          <p:cNvSpPr/>
          <p:nvPr/>
        </p:nvSpPr>
        <p:spPr>
          <a:xfrm>
            <a:off x="647700" y="1968500"/>
            <a:ext cx="11709400" cy="127"/>
          </a:xfrm>
          <a:prstGeom prst="line">
            <a:avLst/>
          </a:prstGeom>
          <a:ln w="12700">
            <a:solidFill>
              <a:srgbClr val="9A9A9A"/>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54" name="Shape 54"/>
          <p:cNvSpPr>
            <a:spLocks noGrp="1"/>
          </p:cNvSpPr>
          <p:nvPr>
            <p:ph type="title"/>
          </p:nvPr>
        </p:nvSpPr>
        <p:spPr>
          <a:xfrm>
            <a:off x="571500" y="330200"/>
            <a:ext cx="11861800" cy="1397000"/>
          </a:xfrm>
          <a:prstGeom prst="rect">
            <a:avLst/>
          </a:prstGeom>
        </p:spPr>
        <p:txBody>
          <a:bodyPr anchor="b">
            <a:noAutofit/>
          </a:bodyPr>
          <a:lstStyle>
            <a:lvl1pPr>
              <a:defRPr sz="4200" cap="none" spc="0">
                <a:solidFill>
                  <a:srgbClr val="000000"/>
                </a:solidFill>
                <a:latin typeface="Helvetica Neue Light"/>
                <a:ea typeface="Helvetica Neue Light"/>
                <a:cs typeface="Helvetica Neue Light"/>
                <a:sym typeface="Helvetica Neue Light"/>
              </a:defRPr>
            </a:lvl1pPr>
          </a:lstStyle>
          <a:p>
            <a:pPr lvl="0">
              <a:defRPr sz="1800"/>
            </a:pPr>
            <a:r>
              <a:rPr sz="4200"/>
              <a:t>Title Text</a:t>
            </a:r>
          </a:p>
        </p:txBody>
      </p:sp>
      <p:sp>
        <p:nvSpPr>
          <p:cNvPr id="55" name="Shape 55"/>
          <p:cNvSpPr>
            <a:spLocks noGrp="1"/>
          </p:cNvSpPr>
          <p:nvPr>
            <p:ph type="body" idx="1"/>
          </p:nvPr>
        </p:nvSpPr>
        <p:spPr>
          <a:xfrm>
            <a:off x="571500" y="2324100"/>
            <a:ext cx="11861800" cy="6565900"/>
          </a:xfrm>
          <a:prstGeom prst="rect">
            <a:avLst/>
          </a:prstGeom>
        </p:spPr>
        <p:txBody>
          <a:bodyPr anchor="t">
            <a:noAutofit/>
          </a:bodyPr>
          <a:lstStyle>
            <a:lvl1pPr marL="266700" indent="-266700">
              <a:spcBef>
                <a:spcPts val="4800"/>
              </a:spcBef>
              <a:buSzPct val="100000"/>
              <a:buChar char="•"/>
              <a:defRPr sz="2600" cap="none" spc="0">
                <a:solidFill>
                  <a:srgbClr val="747474"/>
                </a:solidFill>
                <a:latin typeface="Helvetica Neue"/>
                <a:ea typeface="Helvetica Neue"/>
                <a:cs typeface="Helvetica Neue"/>
                <a:sym typeface="Helvetica Neue"/>
              </a:defRPr>
            </a:lvl1pPr>
            <a:lvl2pPr marL="711200" indent="-266700">
              <a:spcBef>
                <a:spcPts val="4800"/>
              </a:spcBef>
              <a:buSzPct val="100000"/>
              <a:buChar char="•"/>
              <a:defRPr sz="2600" cap="none" spc="0">
                <a:solidFill>
                  <a:srgbClr val="747474"/>
                </a:solidFill>
                <a:latin typeface="Helvetica Neue"/>
                <a:ea typeface="Helvetica Neue"/>
                <a:cs typeface="Helvetica Neue"/>
                <a:sym typeface="Helvetica Neue"/>
              </a:defRPr>
            </a:lvl2pPr>
            <a:lvl3pPr marL="1155700" indent="-266700">
              <a:spcBef>
                <a:spcPts val="4800"/>
              </a:spcBef>
              <a:buSzPct val="100000"/>
              <a:buChar char="•"/>
              <a:defRPr sz="2600" cap="none" spc="0">
                <a:solidFill>
                  <a:srgbClr val="747474"/>
                </a:solidFill>
                <a:latin typeface="Helvetica Neue"/>
                <a:ea typeface="Helvetica Neue"/>
                <a:cs typeface="Helvetica Neue"/>
                <a:sym typeface="Helvetica Neue"/>
              </a:defRPr>
            </a:lvl3pPr>
            <a:lvl4pPr marL="1600200" indent="-266700">
              <a:spcBef>
                <a:spcPts val="4800"/>
              </a:spcBef>
              <a:buSzPct val="100000"/>
              <a:buChar char="•"/>
              <a:defRPr sz="2600" cap="none" spc="0">
                <a:solidFill>
                  <a:srgbClr val="747474"/>
                </a:solidFill>
                <a:latin typeface="Helvetica Neue"/>
                <a:ea typeface="Helvetica Neue"/>
                <a:cs typeface="Helvetica Neue"/>
                <a:sym typeface="Helvetica Neue"/>
              </a:defRPr>
            </a:lvl4pPr>
            <a:lvl5pPr marL="2044700" indent="-266700">
              <a:spcBef>
                <a:spcPts val="4800"/>
              </a:spcBef>
              <a:buSzPct val="100000"/>
              <a:buChar char="•"/>
              <a:defRPr sz="2600" cap="none" spc="0">
                <a:solidFill>
                  <a:srgbClr val="747474"/>
                </a:solidFill>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 2 Up Portrait">
    <p:bg>
      <p:bgPr>
        <a:solidFill>
          <a:srgbClr val="FFFFFF"/>
        </a:solidFill>
        <a:effectLst/>
      </p:bgPr>
    </p:bg>
    <p:spTree>
      <p:nvGrpSpPr>
        <p:cNvPr id="1" name=""/>
        <p:cNvGrpSpPr/>
        <p:nvPr/>
      </p:nvGrpSpPr>
      <p:grpSpPr>
        <a:xfrm>
          <a:off x="0" y="0"/>
          <a:ext cx="0" cy="0"/>
          <a:chOff x="0" y="0"/>
          <a:chExt cx="0" cy="0"/>
        </a:xfrm>
      </p:grpSpPr>
      <p:sp>
        <p:nvSpPr>
          <p:cNvPr id="57" name="Shape 57"/>
          <p:cNvSpPr/>
          <p:nvPr/>
        </p:nvSpPr>
        <p:spPr>
          <a:xfrm flipH="1">
            <a:off x="6489699" y="508000"/>
            <a:ext cx="1" cy="8013731"/>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58" name="Shape 58"/>
          <p:cNvSpPr>
            <a:spLocks noGrp="1"/>
          </p:cNvSpPr>
          <p:nvPr>
            <p:ph type="body" idx="1"/>
          </p:nvPr>
        </p:nvSpPr>
        <p:spPr>
          <a:xfrm>
            <a:off x="431800" y="8813800"/>
            <a:ext cx="8255000" cy="812800"/>
          </a:xfrm>
          <a:prstGeom prst="rect">
            <a:avLst/>
          </a:prstGeom>
        </p:spPr>
        <p:txBody>
          <a:bodyPr anchor="t">
            <a:noAutofit/>
          </a:bodyPr>
          <a:lstStyle>
            <a:lvl1pPr>
              <a:defRPr sz="2000" cap="none" spc="0">
                <a:solidFill>
                  <a:srgbClr val="868686"/>
                </a:solidFill>
                <a:latin typeface="Helvetica Neue"/>
                <a:ea typeface="Helvetica Neue"/>
                <a:cs typeface="Helvetica Neue"/>
                <a:sym typeface="Helvetica Neue"/>
              </a:defRPr>
            </a:lvl1pPr>
            <a:lvl2pPr indent="0">
              <a:defRPr sz="2000" cap="none" spc="0">
                <a:solidFill>
                  <a:srgbClr val="868686"/>
                </a:solidFill>
                <a:latin typeface="Helvetica Neue"/>
                <a:ea typeface="Helvetica Neue"/>
                <a:cs typeface="Helvetica Neue"/>
                <a:sym typeface="Helvetica Neue"/>
              </a:defRPr>
            </a:lvl2pPr>
            <a:lvl3pPr indent="0">
              <a:defRPr sz="2000" cap="none" spc="0">
                <a:solidFill>
                  <a:srgbClr val="868686"/>
                </a:solidFill>
                <a:latin typeface="Helvetica Neue"/>
                <a:ea typeface="Helvetica Neue"/>
                <a:cs typeface="Helvetica Neue"/>
                <a:sym typeface="Helvetica Neue"/>
              </a:defRPr>
            </a:lvl3pPr>
            <a:lvl4pPr indent="0">
              <a:defRPr sz="2000" cap="none" spc="0">
                <a:solidFill>
                  <a:srgbClr val="868686"/>
                </a:solidFill>
                <a:latin typeface="Helvetica Neue"/>
                <a:ea typeface="Helvetica Neue"/>
                <a:cs typeface="Helvetica Neue"/>
                <a:sym typeface="Helvetica Neue"/>
              </a:defRPr>
            </a:lvl4pPr>
            <a:lvl5pPr indent="0">
              <a:defRPr sz="2000" cap="none" spc="0">
                <a:solidFill>
                  <a:srgbClr val="868686"/>
                </a:solidFill>
                <a:latin typeface="Helvetica Neue"/>
                <a:ea typeface="Helvetica Neue"/>
                <a:cs typeface="Helvetica Neue"/>
                <a:sym typeface="Helvetica Neue"/>
              </a:defRPr>
            </a:lvl5pPr>
          </a:lstStyle>
          <a:p>
            <a:pPr lvl="0">
              <a:defRPr sz="1800">
                <a:solidFill>
                  <a:srgbClr val="000000"/>
                </a:solidFill>
              </a:defRPr>
            </a:pPr>
            <a:r>
              <a:rPr sz="2000">
                <a:solidFill>
                  <a:srgbClr val="868686"/>
                </a:solidFill>
              </a:rPr>
              <a:t>Body Level One</a:t>
            </a:r>
          </a:p>
          <a:p>
            <a:pPr lvl="1">
              <a:defRPr sz="1800">
                <a:solidFill>
                  <a:srgbClr val="000000"/>
                </a:solidFill>
              </a:defRPr>
            </a:pPr>
            <a:r>
              <a:rPr sz="2000">
                <a:solidFill>
                  <a:srgbClr val="868686"/>
                </a:solidFill>
              </a:rPr>
              <a:t>Body Level Two</a:t>
            </a:r>
          </a:p>
          <a:p>
            <a:pPr lvl="2">
              <a:defRPr sz="1800">
                <a:solidFill>
                  <a:srgbClr val="000000"/>
                </a:solidFill>
              </a:defRPr>
            </a:pPr>
            <a:r>
              <a:rPr sz="2000">
                <a:solidFill>
                  <a:srgbClr val="868686"/>
                </a:solidFill>
              </a:rPr>
              <a:t>Body Level Three</a:t>
            </a:r>
          </a:p>
          <a:p>
            <a:pPr lvl="3">
              <a:defRPr sz="1800">
                <a:solidFill>
                  <a:srgbClr val="000000"/>
                </a:solidFill>
              </a:defRPr>
            </a:pPr>
            <a:r>
              <a:rPr sz="2000">
                <a:solidFill>
                  <a:srgbClr val="868686"/>
                </a:solidFill>
              </a:rPr>
              <a:t>Body Level Four</a:t>
            </a:r>
          </a:p>
          <a:p>
            <a:pPr lvl="4">
              <a:defRPr sz="1800">
                <a:solidFill>
                  <a:srgbClr val="000000"/>
                </a:solidFill>
              </a:defRPr>
            </a:pPr>
            <a:r>
              <a:rPr sz="2000">
                <a:solidFill>
                  <a:srgbClr val="868686"/>
                </a:solidFill>
              </a:rPr>
              <a:t>Body Level Five</a:t>
            </a: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FFFFFF"/>
        </a:solidFill>
        <a:effectLst/>
      </p:bgPr>
    </p:bg>
    <p:spTree>
      <p:nvGrpSpPr>
        <p:cNvPr id="1" name=""/>
        <p:cNvGrpSpPr/>
        <p:nvPr/>
      </p:nvGrpSpPr>
      <p:grpSpPr>
        <a:xfrm>
          <a:off x="0" y="0"/>
          <a:ext cx="0" cy="0"/>
          <a:chOff x="0" y="0"/>
          <a:chExt cx="0" cy="0"/>
        </a:xfrm>
      </p:grpSpPr>
      <p:sp>
        <p:nvSpPr>
          <p:cNvPr id="60" name="Shape 60"/>
          <p:cNvSpPr/>
          <p:nvPr/>
        </p:nvSpPr>
        <p:spPr>
          <a:xfrm>
            <a:off x="647700" y="4749800"/>
            <a:ext cx="4882122" cy="127"/>
          </a:xfrm>
          <a:prstGeom prst="line">
            <a:avLst/>
          </a:prstGeom>
          <a:ln w="12700">
            <a:solidFill>
              <a:srgbClr val="9A9A9A"/>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61" name="Shape 61"/>
          <p:cNvSpPr>
            <a:spLocks noGrp="1"/>
          </p:cNvSpPr>
          <p:nvPr>
            <p:ph type="title"/>
          </p:nvPr>
        </p:nvSpPr>
        <p:spPr>
          <a:xfrm>
            <a:off x="571500" y="1320800"/>
            <a:ext cx="5080000" cy="3175000"/>
          </a:xfrm>
          <a:prstGeom prst="rect">
            <a:avLst/>
          </a:prstGeom>
        </p:spPr>
        <p:txBody>
          <a:bodyPr anchor="b">
            <a:noAutofit/>
          </a:bodyPr>
          <a:lstStyle>
            <a:lvl1pPr>
              <a:defRPr sz="4200" cap="none" spc="0">
                <a:solidFill>
                  <a:srgbClr val="000000"/>
                </a:solidFill>
                <a:latin typeface="Helvetica Neue Light"/>
                <a:ea typeface="Helvetica Neue Light"/>
                <a:cs typeface="Helvetica Neue Light"/>
                <a:sym typeface="Helvetica Neue Light"/>
              </a:defRPr>
            </a:lvl1pPr>
          </a:lstStyle>
          <a:p>
            <a:pPr lvl="0">
              <a:defRPr sz="1800"/>
            </a:pPr>
            <a:r>
              <a:rPr sz="4200"/>
              <a:t>Title Text</a:t>
            </a:r>
          </a:p>
        </p:txBody>
      </p:sp>
      <p:sp>
        <p:nvSpPr>
          <p:cNvPr id="62" name="Shape 62"/>
          <p:cNvSpPr>
            <a:spLocks noGrp="1"/>
          </p:cNvSpPr>
          <p:nvPr>
            <p:ph type="body" idx="1"/>
          </p:nvPr>
        </p:nvSpPr>
        <p:spPr>
          <a:xfrm>
            <a:off x="571500" y="5016500"/>
            <a:ext cx="5080000" cy="3175000"/>
          </a:xfrm>
          <a:prstGeom prst="rect">
            <a:avLst/>
          </a:prstGeom>
        </p:spPr>
        <p:txBody>
          <a:bodyPr anchor="t">
            <a:noAutofit/>
          </a:bodyPr>
          <a:lstStyle>
            <a:lvl1pPr>
              <a:defRPr sz="2600" cap="none" spc="0">
                <a:solidFill>
                  <a:srgbClr val="747474"/>
                </a:solidFill>
                <a:latin typeface="Helvetica Neue"/>
                <a:ea typeface="Helvetica Neue"/>
                <a:cs typeface="Helvetica Neue"/>
                <a:sym typeface="Helvetica Neue"/>
              </a:defRPr>
            </a:lvl1pPr>
            <a:lvl2pPr indent="0">
              <a:defRPr sz="2600" cap="none" spc="0">
                <a:solidFill>
                  <a:srgbClr val="747474"/>
                </a:solidFill>
                <a:latin typeface="Helvetica Neue"/>
                <a:ea typeface="Helvetica Neue"/>
                <a:cs typeface="Helvetica Neue"/>
                <a:sym typeface="Helvetica Neue"/>
              </a:defRPr>
            </a:lvl2pPr>
            <a:lvl3pPr indent="0">
              <a:defRPr sz="2600" cap="none" spc="0">
                <a:solidFill>
                  <a:srgbClr val="747474"/>
                </a:solidFill>
                <a:latin typeface="Helvetica Neue"/>
                <a:ea typeface="Helvetica Neue"/>
                <a:cs typeface="Helvetica Neue"/>
                <a:sym typeface="Helvetica Neue"/>
              </a:defRPr>
            </a:lvl3pPr>
            <a:lvl4pPr indent="0">
              <a:defRPr sz="2600" cap="none" spc="0">
                <a:solidFill>
                  <a:srgbClr val="747474"/>
                </a:solidFill>
                <a:latin typeface="Helvetica Neue"/>
                <a:ea typeface="Helvetica Neue"/>
                <a:cs typeface="Helvetica Neue"/>
                <a:sym typeface="Helvetica Neue"/>
              </a:defRPr>
            </a:lvl4pPr>
            <a:lvl5pPr indent="0">
              <a:defRPr sz="2600" cap="none" spc="0">
                <a:solidFill>
                  <a:srgbClr val="747474"/>
                </a:solidFill>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Photo - 3 Up Portrait">
    <p:bg>
      <p:bgPr>
        <a:solidFill>
          <a:srgbClr val="FFFFFF"/>
        </a:solidFill>
        <a:effectLst/>
      </p:bgPr>
    </p:bg>
    <p:spTree>
      <p:nvGrpSpPr>
        <p:cNvPr id="1" name=""/>
        <p:cNvGrpSpPr/>
        <p:nvPr/>
      </p:nvGrpSpPr>
      <p:grpSpPr>
        <a:xfrm>
          <a:off x="0" y="0"/>
          <a:ext cx="0" cy="0"/>
          <a:chOff x="0" y="0"/>
          <a:chExt cx="0" cy="0"/>
        </a:xfrm>
      </p:grpSpPr>
      <p:sp>
        <p:nvSpPr>
          <p:cNvPr id="64" name="Shape 64"/>
          <p:cNvSpPr/>
          <p:nvPr/>
        </p:nvSpPr>
        <p:spPr>
          <a:xfrm flipH="1">
            <a:off x="4444998" y="1777968"/>
            <a:ext cx="1" cy="5067381"/>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65" name="Shape 65"/>
          <p:cNvSpPr/>
          <p:nvPr/>
        </p:nvSpPr>
        <p:spPr>
          <a:xfrm flipH="1">
            <a:off x="8547098" y="1777968"/>
            <a:ext cx="1" cy="5067381"/>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66" name="Shape 66"/>
          <p:cNvSpPr>
            <a:spLocks noGrp="1"/>
          </p:cNvSpPr>
          <p:nvPr>
            <p:ph type="body" idx="1"/>
          </p:nvPr>
        </p:nvSpPr>
        <p:spPr>
          <a:xfrm>
            <a:off x="431800" y="8813800"/>
            <a:ext cx="8255000" cy="812800"/>
          </a:xfrm>
          <a:prstGeom prst="rect">
            <a:avLst/>
          </a:prstGeom>
        </p:spPr>
        <p:txBody>
          <a:bodyPr anchor="t">
            <a:noAutofit/>
          </a:bodyPr>
          <a:lstStyle>
            <a:lvl1pPr>
              <a:defRPr sz="2000" cap="none" spc="0">
                <a:solidFill>
                  <a:srgbClr val="868686"/>
                </a:solidFill>
                <a:latin typeface="Helvetica Neue"/>
                <a:ea typeface="Helvetica Neue"/>
                <a:cs typeface="Helvetica Neue"/>
                <a:sym typeface="Helvetica Neue"/>
              </a:defRPr>
            </a:lvl1pPr>
            <a:lvl2pPr indent="0">
              <a:defRPr sz="2000" cap="none" spc="0">
                <a:solidFill>
                  <a:srgbClr val="868686"/>
                </a:solidFill>
                <a:latin typeface="Helvetica Neue"/>
                <a:ea typeface="Helvetica Neue"/>
                <a:cs typeface="Helvetica Neue"/>
                <a:sym typeface="Helvetica Neue"/>
              </a:defRPr>
            </a:lvl2pPr>
            <a:lvl3pPr indent="0">
              <a:defRPr sz="2000" cap="none" spc="0">
                <a:solidFill>
                  <a:srgbClr val="868686"/>
                </a:solidFill>
                <a:latin typeface="Helvetica Neue"/>
                <a:ea typeface="Helvetica Neue"/>
                <a:cs typeface="Helvetica Neue"/>
                <a:sym typeface="Helvetica Neue"/>
              </a:defRPr>
            </a:lvl3pPr>
            <a:lvl4pPr indent="0">
              <a:defRPr sz="2000" cap="none" spc="0">
                <a:solidFill>
                  <a:srgbClr val="868686"/>
                </a:solidFill>
                <a:latin typeface="Helvetica Neue"/>
                <a:ea typeface="Helvetica Neue"/>
                <a:cs typeface="Helvetica Neue"/>
                <a:sym typeface="Helvetica Neue"/>
              </a:defRPr>
            </a:lvl4pPr>
            <a:lvl5pPr indent="0">
              <a:defRPr sz="2000" cap="none" spc="0">
                <a:solidFill>
                  <a:srgbClr val="868686"/>
                </a:solidFill>
                <a:latin typeface="Helvetica Neue"/>
                <a:ea typeface="Helvetica Neue"/>
                <a:cs typeface="Helvetica Neue"/>
                <a:sym typeface="Helvetica Neue"/>
              </a:defRPr>
            </a:lvl5pPr>
          </a:lstStyle>
          <a:p>
            <a:pPr lvl="0">
              <a:defRPr sz="1800">
                <a:solidFill>
                  <a:srgbClr val="000000"/>
                </a:solidFill>
              </a:defRPr>
            </a:pPr>
            <a:r>
              <a:rPr sz="2000">
                <a:solidFill>
                  <a:srgbClr val="868686"/>
                </a:solidFill>
              </a:rPr>
              <a:t>Body Level One</a:t>
            </a:r>
          </a:p>
          <a:p>
            <a:pPr lvl="1">
              <a:defRPr sz="1800">
                <a:solidFill>
                  <a:srgbClr val="000000"/>
                </a:solidFill>
              </a:defRPr>
            </a:pPr>
            <a:r>
              <a:rPr sz="2000">
                <a:solidFill>
                  <a:srgbClr val="868686"/>
                </a:solidFill>
              </a:rPr>
              <a:t>Body Level Two</a:t>
            </a:r>
          </a:p>
          <a:p>
            <a:pPr lvl="2">
              <a:defRPr sz="1800">
                <a:solidFill>
                  <a:srgbClr val="000000"/>
                </a:solidFill>
              </a:defRPr>
            </a:pPr>
            <a:r>
              <a:rPr sz="2000">
                <a:solidFill>
                  <a:srgbClr val="868686"/>
                </a:solidFill>
              </a:rPr>
              <a:t>Body Level Three</a:t>
            </a:r>
          </a:p>
          <a:p>
            <a:pPr lvl="3">
              <a:defRPr sz="1800">
                <a:solidFill>
                  <a:srgbClr val="000000"/>
                </a:solidFill>
              </a:defRPr>
            </a:pPr>
            <a:r>
              <a:rPr sz="2000">
                <a:solidFill>
                  <a:srgbClr val="868686"/>
                </a:solidFill>
              </a:rPr>
              <a:t>Body Level Four</a:t>
            </a:r>
          </a:p>
          <a:p>
            <a:pPr lvl="4">
              <a:defRPr sz="1800">
                <a:solidFill>
                  <a:srgbClr val="000000"/>
                </a:solidFill>
              </a:defRPr>
            </a:pPr>
            <a:r>
              <a:rPr sz="2000">
                <a:solidFill>
                  <a:srgbClr val="868686"/>
                </a:solidFill>
              </a:rPr>
              <a:t>Body Level Five</a:t>
            </a: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 - 4 Up">
    <p:bg>
      <p:bgPr>
        <a:solidFill>
          <a:srgbClr val="FFFFFF"/>
        </a:solidFill>
        <a:effectLst/>
      </p:bgPr>
    </p:bg>
    <p:spTree>
      <p:nvGrpSpPr>
        <p:cNvPr id="1" name=""/>
        <p:cNvGrpSpPr/>
        <p:nvPr/>
      </p:nvGrpSpPr>
      <p:grpSpPr>
        <a:xfrm>
          <a:off x="0" y="0"/>
          <a:ext cx="0" cy="0"/>
          <a:chOff x="0" y="0"/>
          <a:chExt cx="0" cy="0"/>
        </a:xfrm>
      </p:grpSpPr>
      <p:sp>
        <p:nvSpPr>
          <p:cNvPr id="68" name="Shape 68"/>
          <p:cNvSpPr/>
          <p:nvPr/>
        </p:nvSpPr>
        <p:spPr>
          <a:xfrm flipH="1">
            <a:off x="9067798" y="520668"/>
            <a:ext cx="1" cy="7962963"/>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69" name="Shape 69"/>
          <p:cNvSpPr/>
          <p:nvPr/>
        </p:nvSpPr>
        <p:spPr>
          <a:xfrm>
            <a:off x="9067796" y="3092450"/>
            <a:ext cx="3429023" cy="127"/>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70" name="Shape 70"/>
          <p:cNvSpPr/>
          <p:nvPr/>
        </p:nvSpPr>
        <p:spPr>
          <a:xfrm>
            <a:off x="9067796" y="5873750"/>
            <a:ext cx="3429023" cy="127"/>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71" name="Shape 71"/>
          <p:cNvSpPr>
            <a:spLocks noGrp="1"/>
          </p:cNvSpPr>
          <p:nvPr>
            <p:ph type="body" idx="1"/>
          </p:nvPr>
        </p:nvSpPr>
        <p:spPr>
          <a:xfrm>
            <a:off x="431800" y="8813800"/>
            <a:ext cx="8255000" cy="812800"/>
          </a:xfrm>
          <a:prstGeom prst="rect">
            <a:avLst/>
          </a:prstGeom>
        </p:spPr>
        <p:txBody>
          <a:bodyPr anchor="t">
            <a:noAutofit/>
          </a:bodyPr>
          <a:lstStyle>
            <a:lvl1pPr>
              <a:defRPr sz="2000" cap="none" spc="0">
                <a:solidFill>
                  <a:srgbClr val="868686"/>
                </a:solidFill>
                <a:latin typeface="Helvetica Neue"/>
                <a:ea typeface="Helvetica Neue"/>
                <a:cs typeface="Helvetica Neue"/>
                <a:sym typeface="Helvetica Neue"/>
              </a:defRPr>
            </a:lvl1pPr>
            <a:lvl2pPr indent="0">
              <a:defRPr sz="2000" cap="none" spc="0">
                <a:solidFill>
                  <a:srgbClr val="868686"/>
                </a:solidFill>
                <a:latin typeface="Helvetica Neue"/>
                <a:ea typeface="Helvetica Neue"/>
                <a:cs typeface="Helvetica Neue"/>
                <a:sym typeface="Helvetica Neue"/>
              </a:defRPr>
            </a:lvl2pPr>
            <a:lvl3pPr indent="0">
              <a:defRPr sz="2000" cap="none" spc="0">
                <a:solidFill>
                  <a:srgbClr val="868686"/>
                </a:solidFill>
                <a:latin typeface="Helvetica Neue"/>
                <a:ea typeface="Helvetica Neue"/>
                <a:cs typeface="Helvetica Neue"/>
                <a:sym typeface="Helvetica Neue"/>
              </a:defRPr>
            </a:lvl3pPr>
            <a:lvl4pPr indent="0">
              <a:defRPr sz="2000" cap="none" spc="0">
                <a:solidFill>
                  <a:srgbClr val="868686"/>
                </a:solidFill>
                <a:latin typeface="Helvetica Neue"/>
                <a:ea typeface="Helvetica Neue"/>
                <a:cs typeface="Helvetica Neue"/>
                <a:sym typeface="Helvetica Neue"/>
              </a:defRPr>
            </a:lvl4pPr>
            <a:lvl5pPr indent="0">
              <a:defRPr sz="2000" cap="none" spc="0">
                <a:solidFill>
                  <a:srgbClr val="868686"/>
                </a:solidFill>
                <a:latin typeface="Helvetica Neue"/>
                <a:ea typeface="Helvetica Neue"/>
                <a:cs typeface="Helvetica Neue"/>
                <a:sym typeface="Helvetica Neue"/>
              </a:defRPr>
            </a:lvl5pPr>
          </a:lstStyle>
          <a:p>
            <a:pPr lvl="0">
              <a:defRPr sz="1800">
                <a:solidFill>
                  <a:srgbClr val="000000"/>
                </a:solidFill>
              </a:defRPr>
            </a:pPr>
            <a:r>
              <a:rPr sz="2000">
                <a:solidFill>
                  <a:srgbClr val="868686"/>
                </a:solidFill>
              </a:rPr>
              <a:t>Body Level One</a:t>
            </a:r>
          </a:p>
          <a:p>
            <a:pPr lvl="1">
              <a:defRPr sz="1800">
                <a:solidFill>
                  <a:srgbClr val="000000"/>
                </a:solidFill>
              </a:defRPr>
            </a:pPr>
            <a:r>
              <a:rPr sz="2000">
                <a:solidFill>
                  <a:srgbClr val="868686"/>
                </a:solidFill>
              </a:rPr>
              <a:t>Body Level Two</a:t>
            </a:r>
          </a:p>
          <a:p>
            <a:pPr lvl="2">
              <a:defRPr sz="1800">
                <a:solidFill>
                  <a:srgbClr val="000000"/>
                </a:solidFill>
              </a:defRPr>
            </a:pPr>
            <a:r>
              <a:rPr sz="2000">
                <a:solidFill>
                  <a:srgbClr val="868686"/>
                </a:solidFill>
              </a:rPr>
              <a:t>Body Level Three</a:t>
            </a:r>
          </a:p>
          <a:p>
            <a:pPr lvl="3">
              <a:defRPr sz="1800">
                <a:solidFill>
                  <a:srgbClr val="000000"/>
                </a:solidFill>
              </a:defRPr>
            </a:pPr>
            <a:r>
              <a:rPr sz="2000">
                <a:solidFill>
                  <a:srgbClr val="868686"/>
                </a:solidFill>
              </a:rPr>
              <a:t>Body Level Four</a:t>
            </a:r>
          </a:p>
          <a:p>
            <a:pPr lvl="4">
              <a:defRPr sz="1800">
                <a:solidFill>
                  <a:srgbClr val="000000"/>
                </a:solidFill>
              </a:defRPr>
            </a:pPr>
            <a:r>
              <a:rPr sz="2000">
                <a:solidFill>
                  <a:srgbClr val="868686"/>
                </a:solidFill>
              </a:rPr>
              <a:t>Body Level Five</a:t>
            </a: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 Top">
    <p:bg>
      <p:bgPr>
        <a:solidFill>
          <a:srgbClr val="FFFFFF"/>
        </a:solidFill>
        <a:effectLst/>
      </p:bgPr>
    </p:bg>
    <p:spTree>
      <p:nvGrpSpPr>
        <p:cNvPr id="1" name=""/>
        <p:cNvGrpSpPr/>
        <p:nvPr/>
      </p:nvGrpSpPr>
      <p:grpSpPr>
        <a:xfrm>
          <a:off x="0" y="0"/>
          <a:ext cx="0" cy="0"/>
          <a:chOff x="0" y="0"/>
          <a:chExt cx="0" cy="0"/>
        </a:xfrm>
      </p:grpSpPr>
      <p:sp>
        <p:nvSpPr>
          <p:cNvPr id="73" name="Shape 73"/>
          <p:cNvSpPr/>
          <p:nvPr/>
        </p:nvSpPr>
        <p:spPr>
          <a:xfrm>
            <a:off x="647700" y="1968500"/>
            <a:ext cx="11709400" cy="127"/>
          </a:xfrm>
          <a:prstGeom prst="line">
            <a:avLst/>
          </a:prstGeom>
          <a:ln w="12700">
            <a:solidFill>
              <a:srgbClr val="9A9A9A"/>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74" name="Shape 74"/>
          <p:cNvSpPr>
            <a:spLocks noGrp="1"/>
          </p:cNvSpPr>
          <p:nvPr>
            <p:ph type="title"/>
          </p:nvPr>
        </p:nvSpPr>
        <p:spPr>
          <a:xfrm>
            <a:off x="571500" y="330200"/>
            <a:ext cx="11861800" cy="1397000"/>
          </a:xfrm>
          <a:prstGeom prst="rect">
            <a:avLst/>
          </a:prstGeom>
        </p:spPr>
        <p:txBody>
          <a:bodyPr anchor="b">
            <a:noAutofit/>
          </a:bodyPr>
          <a:lstStyle>
            <a:lvl1pPr>
              <a:defRPr sz="4200" cap="none" spc="0">
                <a:solidFill>
                  <a:srgbClr val="000000"/>
                </a:solidFill>
                <a:latin typeface="Helvetica Neue Light"/>
                <a:ea typeface="Helvetica Neue Light"/>
                <a:cs typeface="Helvetica Neue Light"/>
                <a:sym typeface="Helvetica Neue Light"/>
              </a:defRPr>
            </a:lvl1pPr>
          </a:lstStyle>
          <a:p>
            <a:pPr lvl="0">
              <a:defRPr sz="1800"/>
            </a:pPr>
            <a:r>
              <a:rPr sz="4200"/>
              <a:t>Title Text</a:t>
            </a:r>
          </a:p>
        </p:txBody>
      </p:sp>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 Center">
    <p:bg>
      <p:bgPr>
        <a:solidFill>
          <a:srgbClr val="FFFFFF"/>
        </a:solidFill>
        <a:effectLst/>
      </p:bgPr>
    </p:bg>
    <p:spTree>
      <p:nvGrpSpPr>
        <p:cNvPr id="1" name=""/>
        <p:cNvGrpSpPr/>
        <p:nvPr/>
      </p:nvGrpSpPr>
      <p:grpSpPr>
        <a:xfrm>
          <a:off x="0" y="0"/>
          <a:ext cx="0" cy="0"/>
          <a:chOff x="0" y="0"/>
          <a:chExt cx="0" cy="0"/>
        </a:xfrm>
      </p:grpSpPr>
      <p:sp>
        <p:nvSpPr>
          <p:cNvPr id="76" name="Shape 76"/>
          <p:cNvSpPr>
            <a:spLocks noGrp="1"/>
          </p:cNvSpPr>
          <p:nvPr>
            <p:ph type="title"/>
          </p:nvPr>
        </p:nvSpPr>
        <p:spPr>
          <a:xfrm>
            <a:off x="571500" y="3708400"/>
            <a:ext cx="11861800" cy="2336800"/>
          </a:xfrm>
          <a:prstGeom prst="rect">
            <a:avLst/>
          </a:prstGeom>
        </p:spPr>
        <p:txBody>
          <a:bodyPr anchor="ctr">
            <a:noAutofit/>
          </a:bodyPr>
          <a:lstStyle>
            <a:lvl1pPr>
              <a:defRPr sz="4200" cap="none" spc="0">
                <a:solidFill>
                  <a:srgbClr val="000000"/>
                </a:solidFill>
                <a:latin typeface="Helvetica Neue Light"/>
                <a:ea typeface="Helvetica Neue Light"/>
                <a:cs typeface="Helvetica Neue Light"/>
                <a:sym typeface="Helvetica Neue Light"/>
              </a:defRPr>
            </a:lvl1pPr>
          </a:lstStyle>
          <a:p>
            <a:pPr lvl="0">
              <a:defRPr sz="1800"/>
            </a:pPr>
            <a:r>
              <a:rPr sz="4200"/>
              <a:t>Title Text</a:t>
            </a:r>
          </a:p>
        </p:txBody>
      </p:sp>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8" name="Shape 78"/>
          <p:cNvSpPr/>
          <p:nvPr/>
        </p:nvSpPr>
        <p:spPr>
          <a:xfrm>
            <a:off x="508000" y="9245597"/>
            <a:ext cx="119888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76200">
            <a:solidFill>
              <a:srgbClr val="444444">
                <a:alpha val="30000"/>
              </a:srgbClr>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79" name="Shape 79"/>
          <p:cNvSpPr/>
          <p:nvPr/>
        </p:nvSpPr>
        <p:spPr>
          <a:xfrm>
            <a:off x="508000" y="508000"/>
            <a:ext cx="119888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80" name="Shape 80"/>
          <p:cNvSpPr>
            <a:spLocks noGrp="1"/>
          </p:cNvSpPr>
          <p:nvPr>
            <p:ph type="title"/>
          </p:nvPr>
        </p:nvSpPr>
        <p:spPr>
          <a:xfrm>
            <a:off x="508000" y="3860800"/>
            <a:ext cx="11988800" cy="2032000"/>
          </a:xfrm>
          <a:prstGeom prst="rect">
            <a:avLst/>
          </a:prstGeom>
        </p:spPr>
        <p:txBody>
          <a:bodyPr anchor="ctr"/>
          <a:lstStyle>
            <a:lvl1pPr>
              <a:lnSpc>
                <a:spcPct val="90000"/>
              </a:lnSpc>
              <a:defRPr sz="6400" spc="0">
                <a:solidFill>
                  <a:srgbClr val="606060"/>
                </a:solidFill>
                <a:latin typeface="Gill Sans Light"/>
                <a:ea typeface="Gill Sans Light"/>
                <a:cs typeface="Gill Sans Light"/>
                <a:sym typeface="Gill Sans Light"/>
              </a:defRPr>
            </a:lvl1pPr>
          </a:lstStyle>
          <a:p>
            <a:pPr lvl="0">
              <a:defRPr sz="1800" cap="none">
                <a:solidFill>
                  <a:srgbClr val="000000"/>
                </a:solidFill>
              </a:defRPr>
            </a:pPr>
            <a:r>
              <a:rPr sz="6400" cap="all">
                <a:solidFill>
                  <a:srgbClr val="606060"/>
                </a:solidFill>
              </a:rPr>
              <a:t>Title Text</a:t>
            </a:r>
          </a:p>
        </p:txBody>
      </p:sp>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Photo">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82" name="Shape 82"/>
          <p:cNvSpPr/>
          <p:nvPr/>
        </p:nvSpPr>
        <p:spPr>
          <a:xfrm>
            <a:off x="508000" y="9245597"/>
            <a:ext cx="119888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76200">
            <a:solidFill>
              <a:srgbClr val="444444">
                <a:alpha val="30000"/>
              </a:srgbClr>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83" name="Shape 83"/>
          <p:cNvSpPr/>
          <p:nvPr/>
        </p:nvSpPr>
        <p:spPr>
          <a:xfrm>
            <a:off x="508000" y="508000"/>
            <a:ext cx="119888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2" name="Shape 12"/>
          <p:cNvSpPr>
            <a:spLocks noGrp="1"/>
          </p:cNvSpPr>
          <p:nvPr>
            <p:ph type="title"/>
          </p:nvPr>
        </p:nvSpPr>
        <p:spPr>
          <a:xfrm>
            <a:off x="1270000" y="3225800"/>
            <a:ext cx="10464800" cy="3302000"/>
          </a:xfrm>
          <a:prstGeom prst="rect">
            <a:avLst/>
          </a:prstGeom>
        </p:spPr>
        <p:txBody>
          <a:bodyPr anchor="ctr"/>
          <a:lstStyle>
            <a:lvl1pPr algn="ctr">
              <a:defRPr sz="8000" cap="none" spc="0">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Photo - 3 Up">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85" name="Shape 85"/>
          <p:cNvSpPr/>
          <p:nvPr/>
        </p:nvSpPr>
        <p:spPr>
          <a:xfrm>
            <a:off x="508000" y="9245597"/>
            <a:ext cx="119888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76200">
            <a:solidFill>
              <a:srgbClr val="444444">
                <a:alpha val="30000"/>
              </a:srgbClr>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86" name="Shape 86"/>
          <p:cNvSpPr/>
          <p:nvPr/>
        </p:nvSpPr>
        <p:spPr>
          <a:xfrm>
            <a:off x="508000" y="508000"/>
            <a:ext cx="119888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Tree>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88" name="Shape 88"/>
          <p:cNvSpPr/>
          <p:nvPr/>
        </p:nvSpPr>
        <p:spPr>
          <a:xfrm>
            <a:off x="508000" y="9245597"/>
            <a:ext cx="119888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76200">
            <a:solidFill>
              <a:srgbClr val="444444">
                <a:alpha val="30000"/>
              </a:srgbClr>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89" name="Shape 89"/>
          <p:cNvSpPr/>
          <p:nvPr/>
        </p:nvSpPr>
        <p:spPr>
          <a:xfrm>
            <a:off x="508000" y="508000"/>
            <a:ext cx="119888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Tree>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91" name="Shape 91"/>
          <p:cNvSpPr/>
          <p:nvPr/>
        </p:nvSpPr>
        <p:spPr>
          <a:xfrm>
            <a:off x="508000" y="9245597"/>
            <a:ext cx="119888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76200">
            <a:solidFill>
              <a:srgbClr val="444444">
                <a:alpha val="30000"/>
              </a:srgbClr>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92" name="Shape 92"/>
          <p:cNvSpPr/>
          <p:nvPr/>
        </p:nvSpPr>
        <p:spPr>
          <a:xfrm>
            <a:off x="508000" y="508000"/>
            <a:ext cx="119888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93" name="Shape 93"/>
          <p:cNvSpPr>
            <a:spLocks noGrp="1"/>
          </p:cNvSpPr>
          <p:nvPr>
            <p:ph type="title"/>
          </p:nvPr>
        </p:nvSpPr>
        <p:spPr>
          <a:xfrm>
            <a:off x="508000" y="7099300"/>
            <a:ext cx="11988800" cy="1117600"/>
          </a:xfrm>
          <a:prstGeom prst="rect">
            <a:avLst/>
          </a:prstGeom>
        </p:spPr>
        <p:txBody>
          <a:bodyPr anchor="b"/>
          <a:lstStyle>
            <a:lvl1pPr>
              <a:lnSpc>
                <a:spcPct val="90000"/>
              </a:lnSpc>
              <a:defRPr sz="6400" spc="0">
                <a:solidFill>
                  <a:srgbClr val="606060"/>
                </a:solidFill>
                <a:latin typeface="Gill Sans Light"/>
                <a:ea typeface="Gill Sans Light"/>
                <a:cs typeface="Gill Sans Light"/>
                <a:sym typeface="Gill Sans Light"/>
              </a:defRPr>
            </a:lvl1pPr>
          </a:lstStyle>
          <a:p>
            <a:pPr lvl="0">
              <a:defRPr sz="1800" cap="none">
                <a:solidFill>
                  <a:srgbClr val="000000"/>
                </a:solidFill>
              </a:defRPr>
            </a:pPr>
            <a:r>
              <a:rPr sz="6400" cap="all">
                <a:solidFill>
                  <a:srgbClr val="606060"/>
                </a:solidFill>
              </a:rPr>
              <a:t>Title Text</a:t>
            </a:r>
          </a:p>
        </p:txBody>
      </p:sp>
      <p:sp>
        <p:nvSpPr>
          <p:cNvPr id="94" name="Shape 94"/>
          <p:cNvSpPr>
            <a:spLocks noGrp="1"/>
          </p:cNvSpPr>
          <p:nvPr>
            <p:ph type="body" idx="1"/>
          </p:nvPr>
        </p:nvSpPr>
        <p:spPr>
          <a:xfrm>
            <a:off x="508000" y="8267700"/>
            <a:ext cx="11988800" cy="838200"/>
          </a:xfrm>
          <a:prstGeom prst="rect">
            <a:avLst/>
          </a:prstGeom>
        </p:spPr>
        <p:txBody>
          <a:bodyPr anchor="t"/>
          <a:lstStyle>
            <a:lvl1pPr>
              <a:lnSpc>
                <a:spcPct val="120000"/>
              </a:lnSpc>
              <a:defRPr cap="none" spc="0">
                <a:solidFill>
                  <a:srgbClr val="606060"/>
                </a:solidFill>
                <a:latin typeface="Gill Sans"/>
                <a:ea typeface="Gill Sans"/>
                <a:cs typeface="Gill Sans"/>
                <a:sym typeface="Gill Sans"/>
              </a:defRPr>
            </a:lvl1pPr>
            <a:lvl2pPr>
              <a:lnSpc>
                <a:spcPct val="120000"/>
              </a:lnSpc>
              <a:defRPr cap="none" spc="0">
                <a:solidFill>
                  <a:srgbClr val="606060"/>
                </a:solidFill>
                <a:latin typeface="Gill Sans"/>
                <a:ea typeface="Gill Sans"/>
                <a:cs typeface="Gill Sans"/>
                <a:sym typeface="Gill Sans"/>
              </a:defRPr>
            </a:lvl2pPr>
            <a:lvl3pPr>
              <a:lnSpc>
                <a:spcPct val="120000"/>
              </a:lnSpc>
              <a:defRPr cap="none" spc="0">
                <a:solidFill>
                  <a:srgbClr val="606060"/>
                </a:solidFill>
                <a:latin typeface="Gill Sans"/>
                <a:ea typeface="Gill Sans"/>
                <a:cs typeface="Gill Sans"/>
                <a:sym typeface="Gill Sans"/>
              </a:defRPr>
            </a:lvl3pPr>
            <a:lvl4pPr>
              <a:lnSpc>
                <a:spcPct val="120000"/>
              </a:lnSpc>
              <a:defRPr cap="none" spc="0">
                <a:solidFill>
                  <a:srgbClr val="606060"/>
                </a:solidFill>
                <a:latin typeface="Gill Sans"/>
                <a:ea typeface="Gill Sans"/>
                <a:cs typeface="Gill Sans"/>
                <a:sym typeface="Gill Sans"/>
              </a:defRPr>
            </a:lvl4pPr>
            <a:lvl5pPr>
              <a:lnSpc>
                <a:spcPct val="120000"/>
              </a:lnSpc>
              <a:defRPr cap="none" spc="0">
                <a:solidFill>
                  <a:srgbClr val="606060"/>
                </a:solidFill>
                <a:latin typeface="Gill Sans"/>
                <a:ea typeface="Gill Sans"/>
                <a:cs typeface="Gill Sans"/>
                <a:sym typeface="Gill Sans"/>
              </a:defRPr>
            </a:lvl5pPr>
          </a:lstStyle>
          <a:p>
            <a:pPr lvl="0">
              <a:defRPr sz="1800">
                <a:solidFill>
                  <a:srgbClr val="000000"/>
                </a:solidFill>
              </a:defRPr>
            </a:pPr>
            <a:r>
              <a:rPr sz="2400">
                <a:solidFill>
                  <a:srgbClr val="606060"/>
                </a:solidFill>
              </a:rPr>
              <a:t>Body Level One</a:t>
            </a:r>
          </a:p>
          <a:p>
            <a:pPr lvl="1">
              <a:defRPr sz="1800">
                <a:solidFill>
                  <a:srgbClr val="000000"/>
                </a:solidFill>
              </a:defRPr>
            </a:pPr>
            <a:r>
              <a:rPr sz="2400">
                <a:solidFill>
                  <a:srgbClr val="606060"/>
                </a:solidFill>
              </a:rPr>
              <a:t>Body Level Two</a:t>
            </a:r>
          </a:p>
          <a:p>
            <a:pPr lvl="2">
              <a:defRPr sz="1800">
                <a:solidFill>
                  <a:srgbClr val="000000"/>
                </a:solidFill>
              </a:defRPr>
            </a:pPr>
            <a:r>
              <a:rPr sz="2400">
                <a:solidFill>
                  <a:srgbClr val="606060"/>
                </a:solidFill>
              </a:rPr>
              <a:t>Body Level Three</a:t>
            </a:r>
          </a:p>
          <a:p>
            <a:pPr lvl="3">
              <a:defRPr sz="1800">
                <a:solidFill>
                  <a:srgbClr val="000000"/>
                </a:solidFill>
              </a:defRPr>
            </a:pPr>
            <a:r>
              <a:rPr sz="2400">
                <a:solidFill>
                  <a:srgbClr val="606060"/>
                </a:solidFill>
              </a:rPr>
              <a:t>Body Level Four</a:t>
            </a:r>
          </a:p>
          <a:p>
            <a:pPr lvl="4">
              <a:defRPr sz="1800">
                <a:solidFill>
                  <a:srgbClr val="000000"/>
                </a:solidFill>
              </a:defRPr>
            </a:pPr>
            <a:r>
              <a:rPr sz="2400">
                <a:solidFill>
                  <a:srgbClr val="606060"/>
                </a:solidFill>
              </a:rPr>
              <a:t>Body Level Five</a:t>
            </a:r>
          </a:p>
        </p:txBody>
      </p:sp>
    </p:spTree>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6" name="Picture 95"/>
          <p:cNvPicPr/>
          <p:nvPr/>
        </p:nvPicPr>
        <p:blipFill>
          <a:blip r:embed="rId3">
            <a:extLst/>
          </a:blip>
          <a:stretch>
            <a:fillRect/>
          </a:stretch>
        </p:blipFill>
        <p:spPr>
          <a:xfrm>
            <a:off x="4734473" y="8193634"/>
            <a:ext cx="3457771" cy="71843"/>
          </a:xfrm>
          <a:prstGeom prst="rect">
            <a:avLst/>
          </a:prstGeom>
        </p:spPr>
      </p:pic>
      <p:sp>
        <p:nvSpPr>
          <p:cNvPr id="98" name="Shape 98"/>
          <p:cNvSpPr>
            <a:spLocks noGrp="1"/>
          </p:cNvSpPr>
          <p:nvPr>
            <p:ph type="title"/>
          </p:nvPr>
        </p:nvSpPr>
        <p:spPr>
          <a:xfrm>
            <a:off x="635000" y="6845300"/>
            <a:ext cx="11734800" cy="1219200"/>
          </a:xfrm>
          <a:prstGeom prst="rect">
            <a:avLst/>
          </a:prstGeom>
        </p:spPr>
        <p:txBody>
          <a:bodyPr anchor="b"/>
          <a:lstStyle>
            <a:lvl1pPr algn="ctr">
              <a:defRPr sz="6400" b="1" cap="none" spc="-128">
                <a:solidFill>
                  <a:srgbClr val="EEEEEE"/>
                </a:solidFill>
                <a:latin typeface="Superclarendon Regular"/>
                <a:ea typeface="Superclarendon Regular"/>
                <a:cs typeface="Superclarendon Regular"/>
                <a:sym typeface="Superclarendon Regular"/>
              </a:defRPr>
            </a:lvl1pPr>
          </a:lstStyle>
          <a:p>
            <a:pPr lvl="0">
              <a:defRPr sz="1800" b="0" spc="0">
                <a:solidFill>
                  <a:srgbClr val="000000"/>
                </a:solidFill>
              </a:defRPr>
            </a:pPr>
            <a:r>
              <a:rPr sz="6400" b="1" spc="-128">
                <a:solidFill>
                  <a:srgbClr val="EEEEEE"/>
                </a:solidFill>
              </a:rPr>
              <a:t>Title Text</a:t>
            </a:r>
          </a:p>
        </p:txBody>
      </p:sp>
      <p:sp>
        <p:nvSpPr>
          <p:cNvPr id="99" name="Shape 99"/>
          <p:cNvSpPr>
            <a:spLocks noGrp="1"/>
          </p:cNvSpPr>
          <p:nvPr>
            <p:ph type="body" idx="1"/>
          </p:nvPr>
        </p:nvSpPr>
        <p:spPr>
          <a:xfrm>
            <a:off x="635000" y="8318500"/>
            <a:ext cx="11734800" cy="876300"/>
          </a:xfrm>
          <a:prstGeom prst="rect">
            <a:avLst/>
          </a:prstGeom>
        </p:spPr>
        <p:txBody>
          <a:bodyPr anchor="t"/>
          <a:lstStyle>
            <a:lvl1pPr algn="ctr">
              <a:defRPr cap="none" spc="0">
                <a:solidFill>
                  <a:srgbClr val="EEEEEE"/>
                </a:solidFill>
                <a:latin typeface="Helvetica Neue Bold Condensed"/>
                <a:ea typeface="Helvetica Neue Bold Condensed"/>
                <a:cs typeface="Helvetica Neue Bold Condensed"/>
                <a:sym typeface="Helvetica Neue Bold Condensed"/>
              </a:defRPr>
            </a:lvl1pPr>
            <a:lvl2pPr algn="ctr">
              <a:defRPr cap="none" spc="0">
                <a:solidFill>
                  <a:srgbClr val="EEEEEE"/>
                </a:solidFill>
                <a:latin typeface="Helvetica Neue Bold Condensed"/>
                <a:ea typeface="Helvetica Neue Bold Condensed"/>
                <a:cs typeface="Helvetica Neue Bold Condensed"/>
                <a:sym typeface="Helvetica Neue Bold Condensed"/>
              </a:defRPr>
            </a:lvl2pPr>
            <a:lvl3pPr algn="ctr">
              <a:defRPr cap="none" spc="0">
                <a:solidFill>
                  <a:srgbClr val="EEEEEE"/>
                </a:solidFill>
                <a:latin typeface="Helvetica Neue Bold Condensed"/>
                <a:ea typeface="Helvetica Neue Bold Condensed"/>
                <a:cs typeface="Helvetica Neue Bold Condensed"/>
                <a:sym typeface="Helvetica Neue Bold Condensed"/>
              </a:defRPr>
            </a:lvl3pPr>
            <a:lvl4pPr algn="ctr">
              <a:defRPr cap="none" spc="0">
                <a:solidFill>
                  <a:srgbClr val="EEEEEE"/>
                </a:solidFill>
                <a:latin typeface="Helvetica Neue Bold Condensed"/>
                <a:ea typeface="Helvetica Neue Bold Condensed"/>
                <a:cs typeface="Helvetica Neue Bold Condensed"/>
                <a:sym typeface="Helvetica Neue Bold Condensed"/>
              </a:defRPr>
            </a:lvl4pPr>
            <a:lvl5pPr algn="ctr">
              <a:defRPr cap="none" spc="0">
                <a:solidFill>
                  <a:srgbClr val="EEEEEE"/>
                </a:solidFill>
                <a:latin typeface="Helvetica Neue Bold Condensed"/>
                <a:ea typeface="Helvetica Neue Bold Condensed"/>
                <a:cs typeface="Helvetica Neue Bold Condensed"/>
                <a:sym typeface="Helvetica Neue Bold Condensed"/>
              </a:defRPr>
            </a:lvl5pPr>
          </a:lstStyle>
          <a:p>
            <a:pPr lvl="0">
              <a:defRPr sz="1800">
                <a:solidFill>
                  <a:srgbClr val="000000"/>
                </a:solidFill>
              </a:defRPr>
            </a:pPr>
            <a:r>
              <a:rPr sz="2400">
                <a:solidFill>
                  <a:srgbClr val="EEEEEE"/>
                </a:solidFill>
              </a:rPr>
              <a:t>Body Level One</a:t>
            </a:r>
          </a:p>
          <a:p>
            <a:pPr lvl="1">
              <a:defRPr sz="1800">
                <a:solidFill>
                  <a:srgbClr val="000000"/>
                </a:solidFill>
              </a:defRPr>
            </a:pPr>
            <a:r>
              <a:rPr sz="2400">
                <a:solidFill>
                  <a:srgbClr val="EEEEEE"/>
                </a:solidFill>
              </a:rPr>
              <a:t>Body Level Two</a:t>
            </a:r>
          </a:p>
          <a:p>
            <a:pPr lvl="2">
              <a:defRPr sz="1800">
                <a:solidFill>
                  <a:srgbClr val="000000"/>
                </a:solidFill>
              </a:defRPr>
            </a:pPr>
            <a:r>
              <a:rPr sz="2400">
                <a:solidFill>
                  <a:srgbClr val="EEEEEE"/>
                </a:solidFill>
              </a:rPr>
              <a:t>Body Level Three</a:t>
            </a:r>
          </a:p>
          <a:p>
            <a:pPr lvl="3">
              <a:defRPr sz="1800">
                <a:solidFill>
                  <a:srgbClr val="000000"/>
                </a:solidFill>
              </a:defRPr>
            </a:pPr>
            <a:r>
              <a:rPr sz="2400">
                <a:solidFill>
                  <a:srgbClr val="EEEEEE"/>
                </a:solidFill>
              </a:rPr>
              <a:t>Body Level Four</a:t>
            </a:r>
          </a:p>
          <a:p>
            <a:pPr lvl="4">
              <a:defRPr sz="1800">
                <a:solidFill>
                  <a:srgbClr val="000000"/>
                </a:solidFill>
              </a:defRPr>
            </a:pPr>
            <a:r>
              <a:rPr sz="2400">
                <a:solidFill>
                  <a:srgbClr val="EEEEEE"/>
                </a:solidFill>
              </a:rPr>
              <a:t>Body Level Five</a:t>
            </a:r>
          </a:p>
        </p:txBody>
      </p:sp>
    </p:spTree>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4" name="Shape 14"/>
          <p:cNvSpPr>
            <a:spLocks noGrp="1"/>
          </p:cNvSpPr>
          <p:nvPr>
            <p:ph type="title"/>
          </p:nvPr>
        </p:nvSpPr>
        <p:spPr>
          <a:xfrm>
            <a:off x="952500" y="635000"/>
            <a:ext cx="5334000" cy="3987800"/>
          </a:xfrm>
          <a:prstGeom prst="rect">
            <a:avLst/>
          </a:prstGeom>
        </p:spPr>
        <p:txBody>
          <a:bodyPr anchor="b"/>
          <a:lstStyle>
            <a:lvl1pPr algn="ctr">
              <a:defRPr sz="6000" cap="none" spc="0">
                <a:latin typeface="+mn-lt"/>
                <a:ea typeface="+mn-ea"/>
                <a:cs typeface="+mn-cs"/>
                <a:sym typeface="Helvetica Light"/>
              </a:defRPr>
            </a:lvl1pPr>
          </a:lstStyle>
          <a:p>
            <a:pPr lvl="0">
              <a:defRPr sz="1800">
                <a:solidFill>
                  <a:srgbClr val="000000"/>
                </a:solidFill>
              </a:defRPr>
            </a:pPr>
            <a:r>
              <a:rPr sz="6000">
                <a:solidFill>
                  <a:srgbClr val="FFFFFF"/>
                </a:solidFill>
              </a:rPr>
              <a:t>Title Text</a:t>
            </a:r>
          </a:p>
        </p:txBody>
      </p:sp>
      <p:sp>
        <p:nvSpPr>
          <p:cNvPr id="15" name="Shape 15"/>
          <p:cNvSpPr>
            <a:spLocks noGrp="1"/>
          </p:cNvSpPr>
          <p:nvPr>
            <p:ph type="body" idx="1"/>
          </p:nvPr>
        </p:nvSpPr>
        <p:spPr>
          <a:xfrm>
            <a:off x="952500" y="4762500"/>
            <a:ext cx="5334000" cy="4114800"/>
          </a:xfrm>
          <a:prstGeom prst="rect">
            <a:avLst/>
          </a:prstGeom>
        </p:spPr>
        <p:txBody>
          <a:bodyPr anchor="t"/>
          <a:lstStyle>
            <a:lvl1pPr algn="ctr">
              <a:defRPr sz="3200" cap="none" spc="0">
                <a:solidFill>
                  <a:srgbClr val="FFFFFF"/>
                </a:solidFill>
                <a:latin typeface="+mn-lt"/>
                <a:ea typeface="+mn-ea"/>
                <a:cs typeface="+mn-cs"/>
                <a:sym typeface="Helvetica Light"/>
              </a:defRPr>
            </a:lvl1pPr>
            <a:lvl2pPr algn="ctr">
              <a:defRPr sz="3200" cap="none" spc="0">
                <a:solidFill>
                  <a:srgbClr val="FFFFFF"/>
                </a:solidFill>
                <a:latin typeface="+mn-lt"/>
                <a:ea typeface="+mn-ea"/>
                <a:cs typeface="+mn-cs"/>
                <a:sym typeface="Helvetica Light"/>
              </a:defRPr>
            </a:lvl2pPr>
            <a:lvl3pPr algn="ctr">
              <a:defRPr sz="3200" cap="none" spc="0">
                <a:solidFill>
                  <a:srgbClr val="FFFFFF"/>
                </a:solidFill>
                <a:latin typeface="+mn-lt"/>
                <a:ea typeface="+mn-ea"/>
                <a:cs typeface="+mn-cs"/>
                <a:sym typeface="Helvetica Light"/>
              </a:defRPr>
            </a:lvl3pPr>
            <a:lvl4pPr algn="ctr">
              <a:defRPr sz="3200" cap="none" spc="0">
                <a:solidFill>
                  <a:srgbClr val="FFFFFF"/>
                </a:solidFill>
                <a:latin typeface="+mn-lt"/>
                <a:ea typeface="+mn-ea"/>
                <a:cs typeface="+mn-cs"/>
                <a:sym typeface="Helvetica Light"/>
              </a:defRPr>
            </a:lvl4pPr>
            <a:lvl5pPr algn="ctr">
              <a:defRPr sz="3200" cap="none" spc="0">
                <a:solidFill>
                  <a:srgbClr val="FFFFFF"/>
                </a:solidFill>
                <a:latin typeface="+mn-lt"/>
                <a:ea typeface="+mn-ea"/>
                <a:cs typeface="+mn-cs"/>
                <a:sym typeface="Helvetica Light"/>
              </a:defRPr>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7" name="Shape 17"/>
          <p:cNvSpPr>
            <a:spLocks noGrp="1"/>
          </p:cNvSpPr>
          <p:nvPr>
            <p:ph type="title"/>
          </p:nvPr>
        </p:nvSpPr>
        <p:spPr>
          <a:xfrm>
            <a:off x="952500" y="254000"/>
            <a:ext cx="11099800" cy="2159000"/>
          </a:xfrm>
          <a:prstGeom prst="rect">
            <a:avLst/>
          </a:prstGeom>
        </p:spPr>
        <p:txBody>
          <a:bodyPr anchor="ctr"/>
          <a:lstStyle>
            <a:lvl1pPr algn="ctr">
              <a:defRPr sz="8000" cap="none" spc="0">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9" name="Shape 19"/>
          <p:cNvSpPr>
            <a:spLocks noGrp="1"/>
          </p:cNvSpPr>
          <p:nvPr>
            <p:ph type="title"/>
          </p:nvPr>
        </p:nvSpPr>
        <p:spPr>
          <a:xfrm>
            <a:off x="952500" y="254000"/>
            <a:ext cx="11099800" cy="2159000"/>
          </a:xfrm>
          <a:prstGeom prst="rect">
            <a:avLst/>
          </a:prstGeom>
        </p:spPr>
        <p:txBody>
          <a:bodyPr anchor="ctr"/>
          <a:lstStyle>
            <a:lvl1pPr algn="ctr">
              <a:defRPr sz="8000" cap="none" spc="0">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
        <p:nvSpPr>
          <p:cNvPr id="20" name="Shape 20"/>
          <p:cNvSpPr>
            <a:spLocks noGrp="1"/>
          </p:cNvSpPr>
          <p:nvPr>
            <p:ph type="body" idx="1"/>
          </p:nvPr>
        </p:nvSpPr>
        <p:spPr>
          <a:xfrm>
            <a:off x="952500" y="2590800"/>
            <a:ext cx="11099800" cy="6286500"/>
          </a:xfrm>
          <a:prstGeom prst="rect">
            <a:avLst/>
          </a:prstGeom>
        </p:spPr>
        <p:txBody>
          <a:bodyPr anchor="ctr"/>
          <a:lstStyle>
            <a:lvl1pPr marL="444500" indent="-444500">
              <a:spcBef>
                <a:spcPts val="4200"/>
              </a:spcBef>
              <a:buSzPct val="75000"/>
              <a:buChar char="•"/>
              <a:defRPr sz="3800" cap="none" spc="0">
                <a:solidFill>
                  <a:srgbClr val="FFFFFF"/>
                </a:solidFill>
                <a:latin typeface="+mn-lt"/>
                <a:ea typeface="+mn-ea"/>
                <a:cs typeface="+mn-cs"/>
                <a:sym typeface="Helvetica Light"/>
              </a:defRPr>
            </a:lvl1pPr>
            <a:lvl2pPr marL="889000" indent="-444500">
              <a:spcBef>
                <a:spcPts val="4200"/>
              </a:spcBef>
              <a:buSzPct val="75000"/>
              <a:buChar char="•"/>
              <a:defRPr sz="3800" cap="none" spc="0">
                <a:solidFill>
                  <a:srgbClr val="FFFFFF"/>
                </a:solidFill>
                <a:latin typeface="+mn-lt"/>
                <a:ea typeface="+mn-ea"/>
                <a:cs typeface="+mn-cs"/>
                <a:sym typeface="Helvetica Light"/>
              </a:defRPr>
            </a:lvl2pPr>
            <a:lvl3pPr marL="1333500" indent="-444500">
              <a:spcBef>
                <a:spcPts val="4200"/>
              </a:spcBef>
              <a:buSzPct val="75000"/>
              <a:buChar char="•"/>
              <a:defRPr sz="3800" cap="none" spc="0">
                <a:solidFill>
                  <a:srgbClr val="FFFFFF"/>
                </a:solidFill>
                <a:latin typeface="+mn-lt"/>
                <a:ea typeface="+mn-ea"/>
                <a:cs typeface="+mn-cs"/>
                <a:sym typeface="Helvetica Light"/>
              </a:defRPr>
            </a:lvl3pPr>
            <a:lvl4pPr marL="1778000" indent="-444500">
              <a:spcBef>
                <a:spcPts val="4200"/>
              </a:spcBef>
              <a:buSzPct val="75000"/>
              <a:buChar char="•"/>
              <a:defRPr sz="3800" cap="none" spc="0">
                <a:solidFill>
                  <a:srgbClr val="FFFFFF"/>
                </a:solidFill>
                <a:latin typeface="+mn-lt"/>
                <a:ea typeface="+mn-ea"/>
                <a:cs typeface="+mn-cs"/>
                <a:sym typeface="Helvetica Light"/>
              </a:defRPr>
            </a:lvl4pPr>
            <a:lvl5pPr marL="2222500" indent="-444500">
              <a:spcBef>
                <a:spcPts val="4200"/>
              </a:spcBef>
              <a:buSzPct val="75000"/>
              <a:buChar char="•"/>
              <a:defRPr sz="3800" cap="none" spc="0">
                <a:solidFill>
                  <a:srgbClr val="FFFFFF"/>
                </a:solidFill>
                <a:latin typeface="+mn-lt"/>
                <a:ea typeface="+mn-ea"/>
                <a:cs typeface="+mn-cs"/>
                <a:sym typeface="Helvetica Light"/>
              </a:defRPr>
            </a:lvl5pPr>
          </a:lstStyle>
          <a:p>
            <a:pPr lvl="0">
              <a:defRPr sz="1800">
                <a:solidFill>
                  <a:srgbClr val="000000"/>
                </a:solidFill>
              </a:defRPr>
            </a:pPr>
            <a:r>
              <a:rPr sz="3800">
                <a:solidFill>
                  <a:srgbClr val="FFFFFF"/>
                </a:solidFill>
              </a:rPr>
              <a:t>Body Level One</a:t>
            </a:r>
          </a:p>
          <a:p>
            <a:pPr lvl="1">
              <a:defRPr sz="1800">
                <a:solidFill>
                  <a:srgbClr val="000000"/>
                </a:solidFill>
              </a:defRPr>
            </a:pPr>
            <a:r>
              <a:rPr sz="3800">
                <a:solidFill>
                  <a:srgbClr val="FFFFFF"/>
                </a:solidFill>
              </a:rPr>
              <a:t>Body Level Two</a:t>
            </a:r>
          </a:p>
          <a:p>
            <a:pPr lvl="2">
              <a:defRPr sz="1800">
                <a:solidFill>
                  <a:srgbClr val="000000"/>
                </a:solidFill>
              </a:defRPr>
            </a:pPr>
            <a:r>
              <a:rPr sz="3800">
                <a:solidFill>
                  <a:srgbClr val="FFFFFF"/>
                </a:solidFill>
              </a:rPr>
              <a:t>Body Level Three</a:t>
            </a:r>
          </a:p>
          <a:p>
            <a:pPr lvl="3">
              <a:defRPr sz="1800">
                <a:solidFill>
                  <a:srgbClr val="000000"/>
                </a:solidFill>
              </a:defRPr>
            </a:pPr>
            <a:r>
              <a:rPr sz="3800">
                <a:solidFill>
                  <a:srgbClr val="FFFFFF"/>
                </a:solidFill>
              </a:rPr>
              <a:t>Body Level Four</a:t>
            </a:r>
          </a:p>
          <a:p>
            <a:pPr lvl="4">
              <a:defRPr sz="1800">
                <a:solidFill>
                  <a:srgbClr val="000000"/>
                </a:solidFill>
              </a:defRPr>
            </a:pPr>
            <a:r>
              <a:rPr sz="3800">
                <a:solidFill>
                  <a:srgbClr val="FFFFFF"/>
                </a:solidFill>
              </a:rPr>
              <a:t>Body Level Five</a:t>
            </a: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2" name="Shape 22"/>
          <p:cNvSpPr>
            <a:spLocks noGrp="1"/>
          </p:cNvSpPr>
          <p:nvPr>
            <p:ph type="title"/>
          </p:nvPr>
        </p:nvSpPr>
        <p:spPr>
          <a:xfrm>
            <a:off x="952500" y="254000"/>
            <a:ext cx="11099800" cy="2159000"/>
          </a:xfrm>
          <a:prstGeom prst="rect">
            <a:avLst/>
          </a:prstGeom>
        </p:spPr>
        <p:txBody>
          <a:bodyPr anchor="ctr"/>
          <a:lstStyle>
            <a:lvl1pPr algn="ctr">
              <a:defRPr sz="8000" cap="none" spc="0">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
        <p:nvSpPr>
          <p:cNvPr id="23" name="Shape 23"/>
          <p:cNvSpPr>
            <a:spLocks noGrp="1"/>
          </p:cNvSpPr>
          <p:nvPr>
            <p:ph type="body" idx="1"/>
          </p:nvPr>
        </p:nvSpPr>
        <p:spPr>
          <a:xfrm>
            <a:off x="952500" y="2590800"/>
            <a:ext cx="5334000" cy="6286500"/>
          </a:xfrm>
          <a:prstGeom prst="rect">
            <a:avLst/>
          </a:prstGeom>
        </p:spPr>
        <p:txBody>
          <a:bodyPr anchor="ctr"/>
          <a:lstStyle>
            <a:lvl1pPr marL="342900" indent="-342900">
              <a:spcBef>
                <a:spcPts val="3200"/>
              </a:spcBef>
              <a:buSzPct val="75000"/>
              <a:buChar char="•"/>
              <a:defRPr sz="2800" cap="none" spc="0">
                <a:solidFill>
                  <a:srgbClr val="FFFFFF"/>
                </a:solidFill>
                <a:latin typeface="+mn-lt"/>
                <a:ea typeface="+mn-ea"/>
                <a:cs typeface="+mn-cs"/>
                <a:sym typeface="Helvetica Light"/>
              </a:defRPr>
            </a:lvl1pPr>
            <a:lvl2pPr marL="685800" indent="-342900">
              <a:spcBef>
                <a:spcPts val="3200"/>
              </a:spcBef>
              <a:buSzPct val="75000"/>
              <a:buChar char="•"/>
              <a:defRPr sz="2800" cap="none" spc="0">
                <a:solidFill>
                  <a:srgbClr val="FFFFFF"/>
                </a:solidFill>
                <a:latin typeface="+mn-lt"/>
                <a:ea typeface="+mn-ea"/>
                <a:cs typeface="+mn-cs"/>
                <a:sym typeface="Helvetica Light"/>
              </a:defRPr>
            </a:lvl2pPr>
            <a:lvl3pPr marL="1231900" indent="-342900">
              <a:spcBef>
                <a:spcPts val="3200"/>
              </a:spcBef>
              <a:buSzPct val="75000"/>
              <a:buChar char="•"/>
              <a:defRPr sz="2800" cap="none" spc="0">
                <a:solidFill>
                  <a:srgbClr val="FFFFFF"/>
                </a:solidFill>
                <a:latin typeface="+mn-lt"/>
                <a:ea typeface="+mn-ea"/>
                <a:cs typeface="+mn-cs"/>
                <a:sym typeface="Helvetica Light"/>
              </a:defRPr>
            </a:lvl3pPr>
            <a:lvl4pPr marL="1676400" indent="-342900">
              <a:spcBef>
                <a:spcPts val="3200"/>
              </a:spcBef>
              <a:buSzPct val="75000"/>
              <a:buChar char="•"/>
              <a:defRPr sz="2800" cap="none" spc="0">
                <a:solidFill>
                  <a:srgbClr val="FFFFFF"/>
                </a:solidFill>
                <a:latin typeface="+mn-lt"/>
                <a:ea typeface="+mn-ea"/>
                <a:cs typeface="+mn-cs"/>
                <a:sym typeface="Helvetica Light"/>
              </a:defRPr>
            </a:lvl4pPr>
            <a:lvl5pPr marL="2120900" indent="-342900">
              <a:spcBef>
                <a:spcPts val="3200"/>
              </a:spcBef>
              <a:buSzPct val="75000"/>
              <a:buChar char="•"/>
              <a:defRPr sz="2800" cap="none" spc="0">
                <a:solidFill>
                  <a:srgbClr val="FFFFFF"/>
                </a:solidFill>
                <a:latin typeface="+mn-lt"/>
                <a:ea typeface="+mn-ea"/>
                <a:cs typeface="+mn-cs"/>
                <a:sym typeface="Helvetica Light"/>
              </a:defRPr>
            </a:lvl5pPr>
          </a:lstStyle>
          <a:p>
            <a:pPr lvl="0">
              <a:defRPr sz="1800">
                <a:solidFill>
                  <a:srgbClr val="000000"/>
                </a:solidFill>
              </a:defRPr>
            </a:pPr>
            <a:r>
              <a:rPr sz="2800">
                <a:solidFill>
                  <a:srgbClr val="FFFFFF"/>
                </a:solidFill>
              </a:rPr>
              <a:t>Body Level One</a:t>
            </a:r>
          </a:p>
          <a:p>
            <a:pPr lvl="1">
              <a:defRPr sz="1800">
                <a:solidFill>
                  <a:srgbClr val="000000"/>
                </a:solidFill>
              </a:defRPr>
            </a:pPr>
            <a:r>
              <a:rPr sz="2800">
                <a:solidFill>
                  <a:srgbClr val="FFFFFF"/>
                </a:solidFill>
              </a:rPr>
              <a:t>Body Level Two</a:t>
            </a:r>
          </a:p>
          <a:p>
            <a:pPr lvl="2">
              <a:defRPr sz="1800">
                <a:solidFill>
                  <a:srgbClr val="000000"/>
                </a:solidFill>
              </a:defRPr>
            </a:pPr>
            <a:r>
              <a:rPr sz="2800">
                <a:solidFill>
                  <a:srgbClr val="FFFFFF"/>
                </a:solidFill>
              </a:rPr>
              <a:t>Body Level Three</a:t>
            </a:r>
          </a:p>
          <a:p>
            <a:pPr lvl="3">
              <a:defRPr sz="1800">
                <a:solidFill>
                  <a:srgbClr val="000000"/>
                </a:solidFill>
              </a:defRPr>
            </a:pPr>
            <a:r>
              <a:rPr sz="2800">
                <a:solidFill>
                  <a:srgbClr val="FFFFFF"/>
                </a:solidFill>
              </a:rPr>
              <a:t>Body Level Four</a:t>
            </a:r>
          </a:p>
          <a:p>
            <a:pPr lvl="4">
              <a:defRPr sz="1800">
                <a:solidFill>
                  <a:srgbClr val="000000"/>
                </a:solidFill>
              </a:defRPr>
            </a:pPr>
            <a:r>
              <a:rPr sz="2800">
                <a:solidFill>
                  <a:srgbClr val="FFFFFF"/>
                </a:solidFill>
              </a:rPr>
              <a:t>Body Level Five</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5" name="Shape 25"/>
          <p:cNvSpPr>
            <a:spLocks noGrp="1"/>
          </p:cNvSpPr>
          <p:nvPr>
            <p:ph type="body" idx="1"/>
          </p:nvPr>
        </p:nvSpPr>
        <p:spPr>
          <a:xfrm>
            <a:off x="952500" y="1270000"/>
            <a:ext cx="11099800" cy="7213600"/>
          </a:xfrm>
          <a:prstGeom prst="rect">
            <a:avLst/>
          </a:prstGeom>
        </p:spPr>
        <p:txBody>
          <a:bodyPr anchor="ctr"/>
          <a:lstStyle>
            <a:lvl1pPr marL="444500" indent="-444500">
              <a:spcBef>
                <a:spcPts val="4200"/>
              </a:spcBef>
              <a:buSzPct val="75000"/>
              <a:buChar char="•"/>
              <a:defRPr sz="3800" cap="none" spc="0">
                <a:solidFill>
                  <a:srgbClr val="FFFFFF"/>
                </a:solidFill>
                <a:latin typeface="+mn-lt"/>
                <a:ea typeface="+mn-ea"/>
                <a:cs typeface="+mn-cs"/>
                <a:sym typeface="Helvetica Light"/>
              </a:defRPr>
            </a:lvl1pPr>
            <a:lvl2pPr marL="889000" indent="-444500">
              <a:spcBef>
                <a:spcPts val="4200"/>
              </a:spcBef>
              <a:buSzPct val="75000"/>
              <a:buChar char="•"/>
              <a:defRPr sz="3800" cap="none" spc="0">
                <a:solidFill>
                  <a:srgbClr val="FFFFFF"/>
                </a:solidFill>
                <a:latin typeface="+mn-lt"/>
                <a:ea typeface="+mn-ea"/>
                <a:cs typeface="+mn-cs"/>
                <a:sym typeface="Helvetica Light"/>
              </a:defRPr>
            </a:lvl2pPr>
            <a:lvl3pPr marL="1333500" indent="-444500">
              <a:spcBef>
                <a:spcPts val="4200"/>
              </a:spcBef>
              <a:buSzPct val="75000"/>
              <a:buChar char="•"/>
              <a:defRPr sz="3800" cap="none" spc="0">
                <a:solidFill>
                  <a:srgbClr val="FFFFFF"/>
                </a:solidFill>
                <a:latin typeface="+mn-lt"/>
                <a:ea typeface="+mn-ea"/>
                <a:cs typeface="+mn-cs"/>
                <a:sym typeface="Helvetica Light"/>
              </a:defRPr>
            </a:lvl3pPr>
            <a:lvl4pPr marL="1778000" indent="-444500">
              <a:spcBef>
                <a:spcPts val="4200"/>
              </a:spcBef>
              <a:buSzPct val="75000"/>
              <a:buChar char="•"/>
              <a:defRPr sz="3800" cap="none" spc="0">
                <a:solidFill>
                  <a:srgbClr val="FFFFFF"/>
                </a:solidFill>
                <a:latin typeface="+mn-lt"/>
                <a:ea typeface="+mn-ea"/>
                <a:cs typeface="+mn-cs"/>
                <a:sym typeface="Helvetica Light"/>
              </a:defRPr>
            </a:lvl4pPr>
            <a:lvl5pPr marL="2222500" indent="-444500">
              <a:spcBef>
                <a:spcPts val="4200"/>
              </a:spcBef>
              <a:buSzPct val="75000"/>
              <a:buChar char="•"/>
              <a:defRPr sz="3800" cap="none" spc="0">
                <a:solidFill>
                  <a:srgbClr val="FFFFFF"/>
                </a:solidFill>
                <a:latin typeface="+mn-lt"/>
                <a:ea typeface="+mn-ea"/>
                <a:cs typeface="+mn-cs"/>
                <a:sym typeface="Helvetica Light"/>
              </a:defRPr>
            </a:lvl5pPr>
          </a:lstStyle>
          <a:p>
            <a:pPr lvl="0">
              <a:defRPr sz="1800">
                <a:solidFill>
                  <a:srgbClr val="000000"/>
                </a:solidFill>
              </a:defRPr>
            </a:pPr>
            <a:r>
              <a:rPr sz="3800">
                <a:solidFill>
                  <a:srgbClr val="FFFFFF"/>
                </a:solidFill>
              </a:rPr>
              <a:t>Body Level One</a:t>
            </a:r>
          </a:p>
          <a:p>
            <a:pPr lvl="1">
              <a:defRPr sz="1800">
                <a:solidFill>
                  <a:srgbClr val="000000"/>
                </a:solidFill>
              </a:defRPr>
            </a:pPr>
            <a:r>
              <a:rPr sz="3800">
                <a:solidFill>
                  <a:srgbClr val="FFFFFF"/>
                </a:solidFill>
              </a:rPr>
              <a:t>Body Level Two</a:t>
            </a:r>
          </a:p>
          <a:p>
            <a:pPr lvl="2">
              <a:defRPr sz="1800">
                <a:solidFill>
                  <a:srgbClr val="000000"/>
                </a:solidFill>
              </a:defRPr>
            </a:pPr>
            <a:r>
              <a:rPr sz="3800">
                <a:solidFill>
                  <a:srgbClr val="FFFFFF"/>
                </a:solidFill>
              </a:rPr>
              <a:t>Body Level Three</a:t>
            </a:r>
          </a:p>
          <a:p>
            <a:pPr lvl="3">
              <a:defRPr sz="1800">
                <a:solidFill>
                  <a:srgbClr val="000000"/>
                </a:solidFill>
              </a:defRPr>
            </a:pPr>
            <a:r>
              <a:rPr sz="3800">
                <a:solidFill>
                  <a:srgbClr val="FFFFFF"/>
                </a:solidFill>
              </a:rPr>
              <a:t>Body Level Four</a:t>
            </a:r>
          </a:p>
          <a:p>
            <a:pPr lvl="4">
              <a:defRPr sz="1800">
                <a:solidFill>
                  <a:srgbClr val="000000"/>
                </a:solidFill>
              </a:defRPr>
            </a:pPr>
            <a:r>
              <a:rPr sz="3800">
                <a:solidFill>
                  <a:srgbClr val="FFFFFF"/>
                </a:solidFill>
              </a:rPr>
              <a:t>Body Level Five</a:t>
            </a: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0400" y="4292600"/>
            <a:ext cx="11684000" cy="22225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defRPr sz="1800" cap="none" spc="0">
                <a:solidFill>
                  <a:srgbClr val="000000"/>
                </a:solidFill>
              </a:defRPr>
            </a:pPr>
            <a:r>
              <a:rPr sz="6200" cap="all" spc="992">
                <a:solidFill>
                  <a:srgbClr val="FFFFFF"/>
                </a:solidFill>
              </a:rPr>
              <a:t>Title Text</a:t>
            </a:r>
          </a:p>
        </p:txBody>
      </p:sp>
      <p:sp>
        <p:nvSpPr>
          <p:cNvPr id="3" name="Shape 3"/>
          <p:cNvSpPr>
            <a:spLocks noGrp="1"/>
          </p:cNvSpPr>
          <p:nvPr>
            <p:ph type="body" idx="1"/>
          </p:nvPr>
        </p:nvSpPr>
        <p:spPr>
          <a:xfrm>
            <a:off x="660400" y="3416300"/>
            <a:ext cx="11684000" cy="88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a:bodyPr>
          <a:lstStyle/>
          <a:p>
            <a:pPr lvl="0">
              <a:defRPr sz="1800" cap="none" spc="0">
                <a:solidFill>
                  <a:srgbClr val="000000"/>
                </a:solidFill>
              </a:defRPr>
            </a:pPr>
            <a:r>
              <a:rPr sz="2400" cap="all" spc="384">
                <a:solidFill>
                  <a:srgbClr val="55D7FF"/>
                </a:solidFill>
              </a:rPr>
              <a:t>Body Level One</a:t>
            </a:r>
          </a:p>
          <a:p>
            <a:pPr lvl="1">
              <a:defRPr sz="1800" cap="none" spc="0">
                <a:solidFill>
                  <a:srgbClr val="000000"/>
                </a:solidFill>
              </a:defRPr>
            </a:pPr>
            <a:r>
              <a:rPr sz="2400" cap="all" spc="384">
                <a:solidFill>
                  <a:srgbClr val="55D7FF"/>
                </a:solidFill>
              </a:rPr>
              <a:t>Body Level Two</a:t>
            </a:r>
          </a:p>
          <a:p>
            <a:pPr lvl="2">
              <a:defRPr sz="1800" cap="none" spc="0">
                <a:solidFill>
                  <a:srgbClr val="000000"/>
                </a:solidFill>
              </a:defRPr>
            </a:pPr>
            <a:r>
              <a:rPr sz="2400" cap="all" spc="384">
                <a:solidFill>
                  <a:srgbClr val="55D7FF"/>
                </a:solidFill>
              </a:rPr>
              <a:t>Body Level Three</a:t>
            </a:r>
          </a:p>
          <a:p>
            <a:pPr lvl="3">
              <a:defRPr sz="1800" cap="none" spc="0">
                <a:solidFill>
                  <a:srgbClr val="000000"/>
                </a:solidFill>
              </a:defRPr>
            </a:pPr>
            <a:r>
              <a:rPr sz="2400" cap="all" spc="384">
                <a:solidFill>
                  <a:srgbClr val="55D7FF"/>
                </a:solidFill>
              </a:rPr>
              <a:t>Body Level Four</a:t>
            </a:r>
          </a:p>
          <a:p>
            <a:pPr lvl="4">
              <a:defRPr sz="1800" cap="none" spc="0">
                <a:solidFill>
                  <a:srgbClr val="000000"/>
                </a:solidFill>
              </a:defRPr>
            </a:pPr>
            <a:r>
              <a:rPr sz="2400" cap="all" spc="384">
                <a:solidFill>
                  <a:srgbClr val="55D7FF"/>
                </a:solidFill>
              </a:rPr>
              <a:t>Body Level Five</a:t>
            </a:r>
          </a:p>
        </p:txBody>
      </p:sp>
      <p:sp>
        <p:nvSpPr>
          <p:cNvPr id="4" name="Shape 4"/>
          <p:cNvSpPr>
            <a:spLocks noGrp="1"/>
          </p:cNvSpPr>
          <p:nvPr>
            <p:ph type="sldNum" sz="quarter" idx="2"/>
          </p:nvPr>
        </p:nvSpPr>
        <p:spPr>
          <a:xfrm>
            <a:off x="6311897" y="9258300"/>
            <a:ext cx="352045" cy="419100"/>
          </a:xfrm>
          <a:prstGeom prst="rect">
            <a:avLst/>
          </a:prstGeom>
          <a:ln w="12700">
            <a:miter lim="400000"/>
          </a:ln>
        </p:spPr>
        <p:txBody>
          <a:bodyPr wrap="none" lIns="0" tIns="0" rIns="0" bIns="0">
            <a:spAutoFit/>
          </a:bodyPr>
          <a:lstStyle>
            <a:lvl1pPr>
              <a:defRPr sz="1800">
                <a:latin typeface="Avenir Light"/>
                <a:ea typeface="Avenir Light"/>
                <a:cs typeface="Avenir Light"/>
                <a:sym typeface="Avenir Light"/>
              </a:defRPr>
            </a:lvl1pPr>
          </a:lstStyle>
          <a:p>
            <a:pPr lvl="0"/>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Lst>
  <p:transition xmlns:p14="http://schemas.microsoft.com/office/powerpoint/2010/main" spd="med"/>
  <p:txStyles>
    <p:titleStyle>
      <a:lvl1pPr defTabSz="584200">
        <a:defRPr sz="6200" cap="all" spc="992">
          <a:solidFill>
            <a:srgbClr val="FFFFFF"/>
          </a:solidFill>
          <a:latin typeface="Avenir Light"/>
          <a:ea typeface="Avenir Light"/>
          <a:cs typeface="Avenir Light"/>
          <a:sym typeface="Avenir Light"/>
        </a:defRPr>
      </a:lvl1pPr>
      <a:lvl2pPr indent="228600" defTabSz="584200">
        <a:defRPr sz="6200" cap="all" spc="992">
          <a:solidFill>
            <a:srgbClr val="FFFFFF"/>
          </a:solidFill>
          <a:latin typeface="Avenir Light"/>
          <a:ea typeface="Avenir Light"/>
          <a:cs typeface="Avenir Light"/>
          <a:sym typeface="Avenir Light"/>
        </a:defRPr>
      </a:lvl2pPr>
      <a:lvl3pPr indent="457200" defTabSz="584200">
        <a:defRPr sz="6200" cap="all" spc="992">
          <a:solidFill>
            <a:srgbClr val="FFFFFF"/>
          </a:solidFill>
          <a:latin typeface="Avenir Light"/>
          <a:ea typeface="Avenir Light"/>
          <a:cs typeface="Avenir Light"/>
          <a:sym typeface="Avenir Light"/>
        </a:defRPr>
      </a:lvl3pPr>
      <a:lvl4pPr indent="685800" defTabSz="584200">
        <a:defRPr sz="6200" cap="all" spc="992">
          <a:solidFill>
            <a:srgbClr val="FFFFFF"/>
          </a:solidFill>
          <a:latin typeface="Avenir Light"/>
          <a:ea typeface="Avenir Light"/>
          <a:cs typeface="Avenir Light"/>
          <a:sym typeface="Avenir Light"/>
        </a:defRPr>
      </a:lvl4pPr>
      <a:lvl5pPr indent="914400" defTabSz="584200">
        <a:defRPr sz="6200" cap="all" spc="992">
          <a:solidFill>
            <a:srgbClr val="FFFFFF"/>
          </a:solidFill>
          <a:latin typeface="Avenir Light"/>
          <a:ea typeface="Avenir Light"/>
          <a:cs typeface="Avenir Light"/>
          <a:sym typeface="Avenir Light"/>
        </a:defRPr>
      </a:lvl5pPr>
      <a:lvl6pPr indent="1143000" defTabSz="584200">
        <a:defRPr sz="6200" cap="all" spc="992">
          <a:solidFill>
            <a:srgbClr val="FFFFFF"/>
          </a:solidFill>
          <a:latin typeface="Avenir Light"/>
          <a:ea typeface="Avenir Light"/>
          <a:cs typeface="Avenir Light"/>
          <a:sym typeface="Avenir Light"/>
        </a:defRPr>
      </a:lvl6pPr>
      <a:lvl7pPr indent="1371600" defTabSz="584200">
        <a:defRPr sz="6200" cap="all" spc="992">
          <a:solidFill>
            <a:srgbClr val="FFFFFF"/>
          </a:solidFill>
          <a:latin typeface="Avenir Light"/>
          <a:ea typeface="Avenir Light"/>
          <a:cs typeface="Avenir Light"/>
          <a:sym typeface="Avenir Light"/>
        </a:defRPr>
      </a:lvl7pPr>
      <a:lvl8pPr indent="1600200" defTabSz="584200">
        <a:defRPr sz="6200" cap="all" spc="992">
          <a:solidFill>
            <a:srgbClr val="FFFFFF"/>
          </a:solidFill>
          <a:latin typeface="Avenir Light"/>
          <a:ea typeface="Avenir Light"/>
          <a:cs typeface="Avenir Light"/>
          <a:sym typeface="Avenir Light"/>
        </a:defRPr>
      </a:lvl8pPr>
      <a:lvl9pPr indent="1828800" defTabSz="584200">
        <a:defRPr sz="6200" cap="all" spc="992">
          <a:solidFill>
            <a:srgbClr val="FFFFFF"/>
          </a:solidFill>
          <a:latin typeface="Avenir Light"/>
          <a:ea typeface="Avenir Light"/>
          <a:cs typeface="Avenir Light"/>
          <a:sym typeface="Avenir Light"/>
        </a:defRPr>
      </a:lvl9pPr>
    </p:titleStyle>
    <p:bodyStyle>
      <a:lvl1pPr defTabSz="584200">
        <a:defRPr sz="2400" cap="all" spc="384">
          <a:solidFill>
            <a:srgbClr val="55D7FF"/>
          </a:solidFill>
          <a:latin typeface="Avenir Book"/>
          <a:ea typeface="Avenir Book"/>
          <a:cs typeface="Avenir Book"/>
          <a:sym typeface="Avenir Book"/>
        </a:defRPr>
      </a:lvl1pPr>
      <a:lvl2pPr indent="228600" defTabSz="584200">
        <a:defRPr sz="2400" cap="all" spc="384">
          <a:solidFill>
            <a:srgbClr val="55D7FF"/>
          </a:solidFill>
          <a:latin typeface="Avenir Book"/>
          <a:ea typeface="Avenir Book"/>
          <a:cs typeface="Avenir Book"/>
          <a:sym typeface="Avenir Book"/>
        </a:defRPr>
      </a:lvl2pPr>
      <a:lvl3pPr indent="457200" defTabSz="584200">
        <a:defRPr sz="2400" cap="all" spc="384">
          <a:solidFill>
            <a:srgbClr val="55D7FF"/>
          </a:solidFill>
          <a:latin typeface="Avenir Book"/>
          <a:ea typeface="Avenir Book"/>
          <a:cs typeface="Avenir Book"/>
          <a:sym typeface="Avenir Book"/>
        </a:defRPr>
      </a:lvl3pPr>
      <a:lvl4pPr indent="685800" defTabSz="584200">
        <a:defRPr sz="2400" cap="all" spc="384">
          <a:solidFill>
            <a:srgbClr val="55D7FF"/>
          </a:solidFill>
          <a:latin typeface="Avenir Book"/>
          <a:ea typeface="Avenir Book"/>
          <a:cs typeface="Avenir Book"/>
          <a:sym typeface="Avenir Book"/>
        </a:defRPr>
      </a:lvl4pPr>
      <a:lvl5pPr indent="914400" defTabSz="584200">
        <a:defRPr sz="2400" cap="all" spc="384">
          <a:solidFill>
            <a:srgbClr val="55D7FF"/>
          </a:solidFill>
          <a:latin typeface="Avenir Book"/>
          <a:ea typeface="Avenir Book"/>
          <a:cs typeface="Avenir Book"/>
          <a:sym typeface="Avenir Book"/>
        </a:defRPr>
      </a:lvl5pPr>
      <a:lvl6pPr indent="1143000" defTabSz="584200">
        <a:defRPr sz="2400" cap="all" spc="384">
          <a:solidFill>
            <a:srgbClr val="55D7FF"/>
          </a:solidFill>
          <a:latin typeface="Avenir Book"/>
          <a:ea typeface="Avenir Book"/>
          <a:cs typeface="Avenir Book"/>
          <a:sym typeface="Avenir Book"/>
        </a:defRPr>
      </a:lvl6pPr>
      <a:lvl7pPr indent="1371600" defTabSz="584200">
        <a:defRPr sz="2400" cap="all" spc="384">
          <a:solidFill>
            <a:srgbClr val="55D7FF"/>
          </a:solidFill>
          <a:latin typeface="Avenir Book"/>
          <a:ea typeface="Avenir Book"/>
          <a:cs typeface="Avenir Book"/>
          <a:sym typeface="Avenir Book"/>
        </a:defRPr>
      </a:lvl7pPr>
      <a:lvl8pPr indent="1600200" defTabSz="584200">
        <a:defRPr sz="2400" cap="all" spc="384">
          <a:solidFill>
            <a:srgbClr val="55D7FF"/>
          </a:solidFill>
          <a:latin typeface="Avenir Book"/>
          <a:ea typeface="Avenir Book"/>
          <a:cs typeface="Avenir Book"/>
          <a:sym typeface="Avenir Book"/>
        </a:defRPr>
      </a:lvl8pPr>
      <a:lvl9pPr indent="1828800" defTabSz="584200">
        <a:defRPr sz="2400" cap="all" spc="384">
          <a:solidFill>
            <a:srgbClr val="55D7FF"/>
          </a:solidFill>
          <a:latin typeface="Avenir Book"/>
          <a:ea typeface="Avenir Book"/>
          <a:cs typeface="Avenir Book"/>
          <a:sym typeface="Avenir Book"/>
        </a:defRPr>
      </a:lvl9pPr>
    </p:bodyStyle>
    <p:otherStyle>
      <a:lvl1pPr algn="ctr" defTabSz="584200">
        <a:defRPr>
          <a:solidFill>
            <a:schemeClr val="tx1"/>
          </a:solidFill>
          <a:latin typeface="+mn-lt"/>
          <a:ea typeface="+mn-ea"/>
          <a:cs typeface="+mn-cs"/>
          <a:sym typeface="Avenir Light"/>
        </a:defRPr>
      </a:lvl1pPr>
      <a:lvl2pPr indent="228600" algn="ctr" defTabSz="584200">
        <a:defRPr>
          <a:solidFill>
            <a:schemeClr val="tx1"/>
          </a:solidFill>
          <a:latin typeface="+mn-lt"/>
          <a:ea typeface="+mn-ea"/>
          <a:cs typeface="+mn-cs"/>
          <a:sym typeface="Avenir Light"/>
        </a:defRPr>
      </a:lvl2pPr>
      <a:lvl3pPr indent="457200" algn="ctr" defTabSz="584200">
        <a:defRPr>
          <a:solidFill>
            <a:schemeClr val="tx1"/>
          </a:solidFill>
          <a:latin typeface="+mn-lt"/>
          <a:ea typeface="+mn-ea"/>
          <a:cs typeface="+mn-cs"/>
          <a:sym typeface="Avenir Light"/>
        </a:defRPr>
      </a:lvl3pPr>
      <a:lvl4pPr indent="685800" algn="ctr" defTabSz="584200">
        <a:defRPr>
          <a:solidFill>
            <a:schemeClr val="tx1"/>
          </a:solidFill>
          <a:latin typeface="+mn-lt"/>
          <a:ea typeface="+mn-ea"/>
          <a:cs typeface="+mn-cs"/>
          <a:sym typeface="Avenir Light"/>
        </a:defRPr>
      </a:lvl4pPr>
      <a:lvl5pPr indent="914400" algn="ctr" defTabSz="584200">
        <a:defRPr>
          <a:solidFill>
            <a:schemeClr val="tx1"/>
          </a:solidFill>
          <a:latin typeface="+mn-lt"/>
          <a:ea typeface="+mn-ea"/>
          <a:cs typeface="+mn-cs"/>
          <a:sym typeface="Avenir Light"/>
        </a:defRPr>
      </a:lvl5pPr>
      <a:lvl6pPr indent="1143000" algn="ctr" defTabSz="584200">
        <a:defRPr>
          <a:solidFill>
            <a:schemeClr val="tx1"/>
          </a:solidFill>
          <a:latin typeface="+mn-lt"/>
          <a:ea typeface="+mn-ea"/>
          <a:cs typeface="+mn-cs"/>
          <a:sym typeface="Avenir Light"/>
        </a:defRPr>
      </a:lvl6pPr>
      <a:lvl7pPr indent="1371600" algn="ctr" defTabSz="584200">
        <a:defRPr>
          <a:solidFill>
            <a:schemeClr val="tx1"/>
          </a:solidFill>
          <a:latin typeface="+mn-lt"/>
          <a:ea typeface="+mn-ea"/>
          <a:cs typeface="+mn-cs"/>
          <a:sym typeface="Avenir Light"/>
        </a:defRPr>
      </a:lvl7pPr>
      <a:lvl8pPr indent="1600200" algn="ctr" defTabSz="584200">
        <a:defRPr>
          <a:solidFill>
            <a:schemeClr val="tx1"/>
          </a:solidFill>
          <a:latin typeface="+mn-lt"/>
          <a:ea typeface="+mn-ea"/>
          <a:cs typeface="+mn-cs"/>
          <a:sym typeface="Avenir Light"/>
        </a:defRPr>
      </a:lvl8pPr>
      <a:lvl9pPr indent="1828800" algn="ctr" defTabSz="584200">
        <a:defRPr>
          <a:solidFill>
            <a:schemeClr val="tx1"/>
          </a:solidFill>
          <a:latin typeface="+mn-lt"/>
          <a:ea typeface="+mn-ea"/>
          <a:cs typeface="+mn-cs"/>
          <a:sym typeface="Avenir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2.tif"/><Relationship Id="rId4" Type="http://schemas.openxmlformats.org/officeDocument/2006/relationships/hyperlink" Target="http://water.state.co.us/SurfaceWater/SWRights/Pages/WRHistory.aspx" TargetMode="External"/><Relationship Id="rId5" Type="http://schemas.openxmlformats.org/officeDocument/2006/relationships/hyperlink" Target="http://water.state.co.us/SurfaceWater/SWRights/Pages/PriorApprop.aspx" TargetMode="External"/><Relationship Id="rId6" Type="http://schemas.openxmlformats.org/officeDocument/2006/relationships/hyperlink" Target="http://water.state.co.us/DivisionsOffices" TargetMode="External"/><Relationship Id="rId1" Type="http://schemas.openxmlformats.org/officeDocument/2006/relationships/slideLayout" Target="../slideLayouts/slideLayout18.xml"/><Relationship Id="rId2" Type="http://schemas.openxmlformats.org/officeDocument/2006/relationships/image" Target="../media/image11.ti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06.ti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07.tif"/><Relationship Id="rId3" Type="http://schemas.openxmlformats.org/officeDocument/2006/relationships/image" Target="../media/image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08.tif"/><Relationship Id="rId3" Type="http://schemas.openxmlformats.org/officeDocument/2006/relationships/image" Target="../media/image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9.png"/><Relationship Id="rId3" Type="http://schemas.openxmlformats.org/officeDocument/2006/relationships/image" Target="../media/image11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11.png"/></Relationships>
</file>

<file path=ppt/slides/_rels/slide105.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1" Type="http://schemas.openxmlformats.org/officeDocument/2006/relationships/slideLayout" Target="../slideLayouts/slideLayout18.xml"/><Relationship Id="rId2" Type="http://schemas.openxmlformats.org/officeDocument/2006/relationships/image" Target="../media/image112.png"/></Relationships>
</file>

<file path=ppt/slides/_rels/slide106.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1" Type="http://schemas.openxmlformats.org/officeDocument/2006/relationships/slideLayout" Target="../slideLayouts/slideLayout18.xml"/><Relationship Id="rId2" Type="http://schemas.openxmlformats.org/officeDocument/2006/relationships/image" Target="../media/image115.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18.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19.tif"/><Relationship Id="rId3" Type="http://schemas.openxmlformats.org/officeDocument/2006/relationships/image" Target="../media/image120.t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ti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21.ti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22.ti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23.tif"/></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24.tif"/></Relationships>
</file>

<file path=ppt/slides/_rels/slide114.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1" Type="http://schemas.openxmlformats.org/officeDocument/2006/relationships/slideLayout" Target="../slideLayouts/slideLayout20.xml"/><Relationship Id="rId2" Type="http://schemas.openxmlformats.org/officeDocument/2006/relationships/image" Target="../media/image125.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28.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29.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0.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1.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ti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2.ti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3.png"/><Relationship Id="rId3" Type="http://schemas.openxmlformats.org/officeDocument/2006/relationships/image" Target="../media/image134.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4.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5.png"/><Relationship Id="rId3" Type="http://schemas.openxmlformats.org/officeDocument/2006/relationships/hyperlink" Target="http://en.wikipedia.org/wiki/Representative_democracy" TargetMode="Externa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png"/><Relationship Id="rId3" Type="http://schemas.openxmlformats.org/officeDocument/2006/relationships/image" Target="../media/image136.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7.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8.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9.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5.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1.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2.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3.ti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4.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5.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6.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7.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8.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9.png"/></Relationships>
</file>

<file path=ppt/slides/_rels/slide14.xml.rels><?xml version="1.0" encoding="UTF-8" standalone="yes"?>
<Relationships xmlns="http://schemas.openxmlformats.org/package/2006/relationships"><Relationship Id="rId3" Type="http://schemas.openxmlformats.org/officeDocument/2006/relationships/image" Target="../media/image17.tif"/><Relationship Id="rId4" Type="http://schemas.openxmlformats.org/officeDocument/2006/relationships/image" Target="../media/image18.tif"/><Relationship Id="rId1" Type="http://schemas.openxmlformats.org/officeDocument/2006/relationships/slideLayout" Target="../slideLayouts/slideLayout18.xml"/><Relationship Id="rId2" Type="http://schemas.openxmlformats.org/officeDocument/2006/relationships/image" Target="../media/image16.ti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50.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51.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52.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53.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54.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55.tif"/><Relationship Id="rId3" Type="http://schemas.openxmlformats.org/officeDocument/2006/relationships/image" Target="../media/image156.png"/></Relationships>
</file>

<file path=ppt/slides/_rels/slide147.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png"/><Relationship Id="rId1" Type="http://schemas.openxmlformats.org/officeDocument/2006/relationships/slideLayout" Target="../slideLayouts/slideLayout34.xml"/><Relationship Id="rId2" Type="http://schemas.openxmlformats.org/officeDocument/2006/relationships/image" Target="../media/image157.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55.tif"/><Relationship Id="rId3" Type="http://schemas.openxmlformats.org/officeDocument/2006/relationships/image" Target="../media/image160.png"/></Relationships>
</file>

<file path=ppt/slides/_rels/slide149.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png"/><Relationship Id="rId1" Type="http://schemas.openxmlformats.org/officeDocument/2006/relationships/slideLayout" Target="../slideLayouts/slideLayout34.xml"/><Relationship Id="rId2" Type="http://schemas.openxmlformats.org/officeDocument/2006/relationships/image" Target="../media/image15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9.t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gif"/><Relationship Id="rId5" Type="http://schemas.openxmlformats.org/officeDocument/2006/relationships/image" Target="../media/image24.png"/><Relationship Id="rId6" Type="http://schemas.openxmlformats.org/officeDocument/2006/relationships/image" Target="../media/image25.jpeg"/><Relationship Id="rId7" Type="http://schemas.openxmlformats.org/officeDocument/2006/relationships/image" Target="../media/image26.png"/><Relationship Id="rId1" Type="http://schemas.openxmlformats.org/officeDocument/2006/relationships/slideLayout" Target="../slideLayouts/slideLayout30.xml"/><Relationship Id="rId2"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8.jpeg"/><Relationship Id="rId5" Type="http://schemas.openxmlformats.org/officeDocument/2006/relationships/image" Target="../media/image22.png"/><Relationship Id="rId6" Type="http://schemas.openxmlformats.org/officeDocument/2006/relationships/image" Target="../media/image29.jpeg"/><Relationship Id="rId7" Type="http://schemas.openxmlformats.org/officeDocument/2006/relationships/image" Target="../media/image26.png"/><Relationship Id="rId1" Type="http://schemas.openxmlformats.org/officeDocument/2006/relationships/slideLayout" Target="../slideLayouts/slideLayout30.xml"/><Relationship Id="rId2" Type="http://schemas.openxmlformats.org/officeDocument/2006/relationships/image" Target="../media/image2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32.png"/><Relationship Id="rId5" Type="http://schemas.openxmlformats.org/officeDocument/2006/relationships/image" Target="../media/image24.png"/><Relationship Id="rId6" Type="http://schemas.openxmlformats.org/officeDocument/2006/relationships/image" Target="../media/image33.png"/><Relationship Id="rId7" Type="http://schemas.openxmlformats.org/officeDocument/2006/relationships/image" Target="../media/image26.png"/><Relationship Id="rId1" Type="http://schemas.openxmlformats.org/officeDocument/2006/relationships/slideLayout" Target="../slideLayouts/slideLayout30.xml"/><Relationship Id="rId2" Type="http://schemas.openxmlformats.org/officeDocument/2006/relationships/image" Target="../media/image3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40.jpeg"/><Relationship Id="rId3"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42.jpeg"/><Relationship Id="rId3"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43.jpeg"/><Relationship Id="rId3"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44.jpeg"/><Relationship Id="rId3"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45.jpeg"/><Relationship Id="rId3"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47.jpeg"/><Relationship Id="rId3"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48.jpeg"/><Relationship Id="rId3"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49.jpeg"/><Relationship Id="rId3"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50.t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t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5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5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5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5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5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6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t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6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6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6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6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65.jpeg"/><Relationship Id="rId3" Type="http://schemas.openxmlformats.org/officeDocument/2006/relationships/image" Target="../media/image4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6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6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6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t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69.jpeg"/><Relationship Id="rId3" Type="http://schemas.openxmlformats.org/officeDocument/2006/relationships/image" Target="../media/image4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71.png"/><Relationship Id="rId5" Type="http://schemas.openxmlformats.org/officeDocument/2006/relationships/image" Target="../media/image24.png"/><Relationship Id="rId6" Type="http://schemas.openxmlformats.org/officeDocument/2006/relationships/image" Target="../media/image72.png"/><Relationship Id="rId7" Type="http://schemas.openxmlformats.org/officeDocument/2006/relationships/image" Target="../media/image26.png"/><Relationship Id="rId1" Type="http://schemas.openxmlformats.org/officeDocument/2006/relationships/slideLayout" Target="../slideLayouts/slideLayout30.xml"/><Relationship Id="rId2" Type="http://schemas.openxmlformats.org/officeDocument/2006/relationships/image" Target="../media/image7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3.tif"/><Relationship Id="rId3" Type="http://schemas.openxmlformats.org/officeDocument/2006/relationships/image" Target="../media/image74.ti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5.ti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6.ti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7.ti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8.t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1.png"/><Relationship Id="rId3"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18.xml"/><Relationship Id="rId2" Type="http://schemas.openxmlformats.org/officeDocument/2006/relationships/image" Target="../media/image8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5.ti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6.ti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9.t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0.ti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45.jpeg"/><Relationship Id="rId3" Type="http://schemas.openxmlformats.org/officeDocument/2006/relationships/image" Target="../media/image4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6.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69.jpeg"/><Relationship Id="rId3" Type="http://schemas.openxmlformats.org/officeDocument/2006/relationships/image" Target="../media/image4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71.png"/><Relationship Id="rId5" Type="http://schemas.openxmlformats.org/officeDocument/2006/relationships/image" Target="../media/image24.png"/><Relationship Id="rId6" Type="http://schemas.openxmlformats.org/officeDocument/2006/relationships/image" Target="../media/image72.png"/><Relationship Id="rId7" Type="http://schemas.openxmlformats.org/officeDocument/2006/relationships/image" Target="../media/image26.png"/><Relationship Id="rId1" Type="http://schemas.openxmlformats.org/officeDocument/2006/relationships/slideLayout" Target="../slideLayouts/slideLayout30.xml"/><Relationship Id="rId2" Type="http://schemas.openxmlformats.org/officeDocument/2006/relationships/image" Target="../media/image7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89.jpeg"/></Relationships>
</file>

<file path=ppt/slides/_rels/slide89.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image" Target="../media/image95.png"/><Relationship Id="rId1" Type="http://schemas.openxmlformats.org/officeDocument/2006/relationships/slideLayout" Target="../slideLayouts/slideLayout18.xml"/><Relationship Id="rId2" Type="http://schemas.openxmlformats.org/officeDocument/2006/relationships/image" Target="../media/image9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8.png"/><Relationship Id="rId3" Type="http://schemas.openxmlformats.org/officeDocument/2006/relationships/image" Target="../media/image9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0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0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0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03.ti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04.ti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0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p:cNvSpPr>
          <p:nvPr>
            <p:ph type="title"/>
          </p:nvPr>
        </p:nvSpPr>
        <p:spPr>
          <a:xfrm>
            <a:off x="114768" y="4737100"/>
            <a:ext cx="12746303" cy="2222500"/>
          </a:xfrm>
          <a:prstGeom prst="rect">
            <a:avLst/>
          </a:prstGeom>
        </p:spPr>
        <p:txBody>
          <a:bodyPr/>
          <a:lstStyle>
            <a:lvl1pPr>
              <a:defRPr sz="5600" spc="896"/>
            </a:lvl1pPr>
          </a:lstStyle>
          <a:p>
            <a:pPr lvl="0">
              <a:defRPr sz="1800" cap="none" spc="0">
                <a:solidFill>
                  <a:srgbClr val="000000"/>
                </a:solidFill>
              </a:defRPr>
            </a:pPr>
            <a:r>
              <a:rPr sz="5600" cap="all" spc="896">
                <a:solidFill>
                  <a:srgbClr val="FFFFFF"/>
                </a:solidFill>
              </a:rPr>
              <a:t>Social Studies Standards</a:t>
            </a:r>
          </a:p>
        </p:txBody>
      </p:sp>
      <p:sp>
        <p:nvSpPr>
          <p:cNvPr id="105" name="Shape 105"/>
          <p:cNvSpPr>
            <a:spLocks noGrp="1"/>
          </p:cNvSpPr>
          <p:nvPr>
            <p:ph type="body" idx="1"/>
          </p:nvPr>
        </p:nvSpPr>
        <p:spPr>
          <a:xfrm>
            <a:off x="116025" y="3860800"/>
            <a:ext cx="12743788" cy="889000"/>
          </a:xfrm>
          <a:prstGeom prst="rect">
            <a:avLst/>
          </a:prstGeom>
        </p:spPr>
        <p:txBody>
          <a:bodyPr/>
          <a:lstStyle>
            <a:lvl1pPr algn="ctr">
              <a:defRPr sz="4400" spc="704"/>
            </a:lvl1pPr>
          </a:lstStyle>
          <a:p>
            <a:pPr lvl="0">
              <a:defRPr sz="1800" cap="none" spc="0">
                <a:solidFill>
                  <a:srgbClr val="000000"/>
                </a:solidFill>
              </a:defRPr>
            </a:pPr>
            <a:r>
              <a:rPr sz="4400" cap="all" spc="704">
                <a:solidFill>
                  <a:srgbClr val="55D7FF"/>
                </a:solidFill>
              </a:rPr>
              <a:t>Third Grade</a:t>
            </a:r>
          </a:p>
        </p:txBody>
      </p:sp>
      <p:sp>
        <p:nvSpPr>
          <p:cNvPr id="106" name="Shape 106"/>
          <p:cNvSpPr>
            <a:spLocks noGrp="1"/>
          </p:cNvSpPr>
          <p:nvPr>
            <p:ph type="sldNum" sz="quarter" idx="2"/>
          </p:nvPr>
        </p:nvSpPr>
        <p:spPr>
          <a:xfrm>
            <a:off x="6487919" y="9258300"/>
            <a:ext cx="0" cy="276999"/>
          </a:xfrm>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endParaRPr dirty="0">
              <a:solidFill>
                <a:srgbClr val="FFFFFF"/>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asted-image.tif"/>
          <p:cNvPicPr/>
          <p:nvPr/>
        </p:nvPicPr>
        <p:blipFill>
          <a:blip r:embed="rId2">
            <a:extLst/>
          </a:blip>
          <a:stretch>
            <a:fillRect/>
          </a:stretch>
        </p:blipFill>
        <p:spPr>
          <a:xfrm>
            <a:off x="469346" y="142351"/>
            <a:ext cx="6759530" cy="3806561"/>
          </a:xfrm>
          <a:prstGeom prst="rect">
            <a:avLst/>
          </a:prstGeom>
          <a:ln w="12700">
            <a:miter lim="400000"/>
          </a:ln>
        </p:spPr>
      </p:pic>
      <p:pic>
        <p:nvPicPr>
          <p:cNvPr id="132" name="pasted-image.tif"/>
          <p:cNvPicPr/>
          <p:nvPr/>
        </p:nvPicPr>
        <p:blipFill>
          <a:blip r:embed="rId3">
            <a:extLst/>
          </a:blip>
          <a:stretch>
            <a:fillRect/>
          </a:stretch>
        </p:blipFill>
        <p:spPr>
          <a:xfrm>
            <a:off x="7281118" y="138445"/>
            <a:ext cx="5254336" cy="3814373"/>
          </a:xfrm>
          <a:prstGeom prst="rect">
            <a:avLst/>
          </a:prstGeom>
          <a:ln w="12700">
            <a:miter lim="400000"/>
          </a:ln>
        </p:spPr>
      </p:pic>
      <p:sp>
        <p:nvSpPr>
          <p:cNvPr id="133" name="Shape 133"/>
          <p:cNvSpPr/>
          <p:nvPr/>
        </p:nvSpPr>
        <p:spPr>
          <a:xfrm>
            <a:off x="421395" y="4055553"/>
            <a:ext cx="12162010" cy="543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defTabSz="457200">
              <a:spcBef>
                <a:spcPts val="1200"/>
              </a:spcBef>
              <a:defRPr sz="1800">
                <a:solidFill>
                  <a:srgbClr val="000000"/>
                </a:solidFill>
              </a:defRPr>
            </a:pPr>
            <a:r>
              <a:rPr sz="2800">
                <a:latin typeface="Tahoma"/>
                <a:ea typeface="Tahoma"/>
                <a:cs typeface="Tahoma"/>
                <a:sym typeface="Tahoma"/>
              </a:rPr>
              <a:t>For over 125 years, the Colorado Division of Water Resources has been empowered to administer all </a:t>
            </a:r>
            <a:r>
              <a:rPr sz="2800">
                <a:uFill>
                  <a:solidFill>
                    <a:srgbClr val="042EEE"/>
                  </a:solidFill>
                </a:uFill>
                <a:latin typeface="Tahoma"/>
                <a:ea typeface="Tahoma"/>
                <a:cs typeface="Tahoma"/>
                <a:sym typeface="Tahoma"/>
                <a:hlinkClick r:id="rId4"/>
              </a:rPr>
              <a:t>water rights</a:t>
            </a:r>
            <a:r>
              <a:rPr sz="2800">
                <a:latin typeface="Tahoma"/>
                <a:ea typeface="Tahoma"/>
                <a:cs typeface="Tahoma"/>
                <a:sym typeface="Tahoma"/>
              </a:rPr>
              <a:t> according to the </a:t>
            </a:r>
            <a:r>
              <a:rPr sz="2800">
                <a:uFill>
                  <a:solidFill>
                    <a:srgbClr val="042EEE"/>
                  </a:solidFill>
                </a:uFill>
                <a:latin typeface="Tahoma"/>
                <a:ea typeface="Tahoma"/>
                <a:cs typeface="Tahoma"/>
                <a:sym typeface="Tahoma"/>
                <a:hlinkClick r:id="rId5"/>
              </a:rPr>
              <a:t>Appropriation Doctrine</a:t>
            </a:r>
            <a:r>
              <a:rPr sz="2800">
                <a:latin typeface="Tahoma"/>
                <a:ea typeface="Tahoma"/>
                <a:cs typeface="Tahoma"/>
                <a:sym typeface="Tahoma"/>
              </a:rPr>
              <a:t> (in short, 1st in time, 1st in right). Most of this work is done by </a:t>
            </a:r>
            <a:r>
              <a:rPr sz="2800">
                <a:uFill>
                  <a:solidFill>
                    <a:srgbClr val="042EEE"/>
                  </a:solidFill>
                </a:uFill>
                <a:latin typeface="Tahoma"/>
                <a:ea typeface="Tahoma"/>
                <a:cs typeface="Tahoma"/>
                <a:sym typeface="Tahoma"/>
                <a:hlinkClick r:id="rId6"/>
              </a:rPr>
              <a:t>Division Offices</a:t>
            </a:r>
            <a:r>
              <a:rPr sz="2800">
                <a:latin typeface="Tahoma"/>
                <a:ea typeface="Tahoma"/>
                <a:cs typeface="Tahoma"/>
                <a:sym typeface="Tahoma"/>
              </a:rPr>
              <a:t> located in the seven major river basins of the state. These offices employ water commissioners to ensure the priority system is followed, enforcing the decrees and water laws of the State of Colorado. The Colorado Ground Water Law of 1957 established the permitting requirement of ground water wells, and by 1969, surface and ground water rights were administered together.</a:t>
            </a:r>
          </a:p>
          <a:p>
            <a:pPr lvl="0" algn="l" defTabSz="457200">
              <a:spcBef>
                <a:spcPts val="1200"/>
              </a:spcBef>
              <a:defRPr sz="1800">
                <a:solidFill>
                  <a:srgbClr val="000000"/>
                </a:solidFill>
              </a:defRPr>
            </a:pPr>
            <a:r>
              <a:rPr sz="2800">
                <a:latin typeface="Tahoma"/>
                <a:ea typeface="Tahoma"/>
                <a:cs typeface="Tahoma"/>
                <a:sym typeface="Tahoma"/>
              </a:rPr>
              <a:t>Whether water is used simply to drink from your household tap or to irrigate hundreds of acres of cropland, everyone in Colorado benefits from the orderly distribution and management of the state’s most precious resource.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 name="pasted-image.tif"/>
          <p:cNvPicPr/>
          <p:nvPr/>
        </p:nvPicPr>
        <p:blipFill>
          <a:blip r:embed="rId2">
            <a:extLst/>
          </a:blip>
          <a:stretch>
            <a:fillRect/>
          </a:stretch>
        </p:blipFill>
        <p:spPr>
          <a:xfrm>
            <a:off x="179880" y="3143054"/>
            <a:ext cx="12645040" cy="3467492"/>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 name="pasted-image.tif"/>
          <p:cNvPicPr/>
          <p:nvPr/>
        </p:nvPicPr>
        <p:blipFill>
          <a:blip r:embed="rId2">
            <a:extLst/>
          </a:blip>
          <a:stretch>
            <a:fillRect/>
          </a:stretch>
        </p:blipFill>
        <p:spPr>
          <a:xfrm>
            <a:off x="764988" y="-1"/>
            <a:ext cx="11474824" cy="9753601"/>
          </a:xfrm>
          <a:prstGeom prst="rect">
            <a:avLst/>
          </a:prstGeom>
          <a:ln w="12700">
            <a:miter lim="400000"/>
          </a:ln>
        </p:spPr>
      </p:pic>
      <p:sp>
        <p:nvSpPr>
          <p:cNvPr id="430" name="Shape 430"/>
          <p:cNvSpPr/>
          <p:nvPr/>
        </p:nvSpPr>
        <p:spPr>
          <a:xfrm>
            <a:off x="2646821" y="460271"/>
            <a:ext cx="7711158" cy="889001"/>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solidFill>
                  <a:srgbClr val="000000"/>
                </a:solidFill>
              </a:defRPr>
            </a:pPr>
            <a:r>
              <a:rPr sz="2600" b="1">
                <a:solidFill>
                  <a:srgbClr val="FFFFFF"/>
                </a:solidFill>
              </a:rPr>
              <a:t>Memphis, Tennessee</a:t>
            </a:r>
          </a:p>
          <a:p>
            <a:pPr lvl="0">
              <a:defRPr sz="1800">
                <a:solidFill>
                  <a:srgbClr val="000000"/>
                </a:solidFill>
              </a:defRPr>
            </a:pPr>
            <a:r>
              <a:rPr sz="2600" b="1">
                <a:solidFill>
                  <a:srgbClr val="FFFFFF"/>
                </a:solidFill>
              </a:rPr>
              <a:t>Population Change 2000-2010, U.S. Census Data</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 name="pasted-image.tif"/>
          <p:cNvPicPr/>
          <p:nvPr/>
        </p:nvPicPr>
        <p:blipFill>
          <a:blip r:embed="rId2">
            <a:extLst/>
          </a:blip>
          <a:stretch>
            <a:fillRect/>
          </a:stretch>
        </p:blipFill>
        <p:spPr>
          <a:xfrm>
            <a:off x="1625600" y="0"/>
            <a:ext cx="9753600" cy="9753601"/>
          </a:xfrm>
          <a:prstGeom prst="rect">
            <a:avLst/>
          </a:prstGeom>
          <a:ln w="12700">
            <a:miter lim="400000"/>
          </a:ln>
        </p:spPr>
      </p:pic>
      <p:sp>
        <p:nvSpPr>
          <p:cNvPr id="433" name="Shape 433"/>
          <p:cNvSpPr/>
          <p:nvPr/>
        </p:nvSpPr>
        <p:spPr>
          <a:xfrm>
            <a:off x="2646821" y="460271"/>
            <a:ext cx="7711158" cy="889001"/>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solidFill>
                  <a:srgbClr val="000000"/>
                </a:solidFill>
              </a:defRPr>
            </a:pPr>
            <a:r>
              <a:rPr sz="2600" b="1">
                <a:solidFill>
                  <a:srgbClr val="FFFFFF"/>
                </a:solidFill>
              </a:rPr>
              <a:t>Nashville, Tennessee</a:t>
            </a:r>
          </a:p>
          <a:p>
            <a:pPr lvl="0">
              <a:defRPr sz="1800">
                <a:solidFill>
                  <a:srgbClr val="000000"/>
                </a:solidFill>
              </a:defRPr>
            </a:pPr>
            <a:r>
              <a:rPr sz="2600" b="1">
                <a:solidFill>
                  <a:srgbClr val="FFFFFF"/>
                </a:solidFill>
              </a:rPr>
              <a:t>Population Change 2000-2010, U.S. Census Data</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5" name="Shape 435"/>
          <p:cNvSpPr>
            <a:spLocks noGrp="1"/>
          </p:cNvSpPr>
          <p:nvPr>
            <p:ph type="sldNum" sz="quarter" idx="2"/>
          </p:nvPr>
        </p:nvSpPr>
        <p:spPr>
          <a:xfrm>
            <a:off x="6252461" y="9258300"/>
            <a:ext cx="470917" cy="419100"/>
          </a:xfrm>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FFFFFF"/>
                </a:solidFill>
              </a:rPr>
              <a:t>103</a:t>
            </a:fld>
            <a:endParaRPr>
              <a:solidFill>
                <a:srgbClr val="FFFFFF"/>
              </a:solidFill>
            </a:endParaRPr>
          </a:p>
        </p:txBody>
      </p:sp>
      <p:pic>
        <p:nvPicPr>
          <p:cNvPr id="436" name="pasted-image.pdf"/>
          <p:cNvPicPr/>
          <p:nvPr/>
        </p:nvPicPr>
        <p:blipFill>
          <a:blip r:embed="rId2">
            <a:extLst/>
          </a:blip>
          <a:stretch>
            <a:fillRect/>
          </a:stretch>
        </p:blipFill>
        <p:spPr>
          <a:xfrm>
            <a:off x="3095728" y="-50139"/>
            <a:ext cx="6813344" cy="8013932"/>
          </a:xfrm>
          <a:prstGeom prst="rect">
            <a:avLst/>
          </a:prstGeom>
          <a:ln w="12700">
            <a:miter lim="400000"/>
          </a:ln>
        </p:spPr>
      </p:pic>
      <p:graphicFrame>
        <p:nvGraphicFramePr>
          <p:cNvPr id="437" name="Table 437"/>
          <p:cNvGraphicFramePr/>
          <p:nvPr/>
        </p:nvGraphicFramePr>
        <p:xfrm>
          <a:off x="46989" y="7934538"/>
          <a:ext cx="12910820" cy="2129735"/>
        </p:xfrm>
        <a:graphic>
          <a:graphicData uri="http://schemas.openxmlformats.org/drawingml/2006/table">
            <a:tbl>
              <a:tblPr>
                <a:tableStyleId>{4C3C2611-4C71-4FC5-86AE-919BDF0F9419}</a:tableStyleId>
              </a:tblPr>
              <a:tblGrid>
                <a:gridCol w="2372360"/>
                <a:gridCol w="878205"/>
                <a:gridCol w="878205"/>
                <a:gridCol w="878205"/>
                <a:gridCol w="878205"/>
                <a:gridCol w="878205"/>
                <a:gridCol w="878205"/>
                <a:gridCol w="878205"/>
                <a:gridCol w="878205"/>
                <a:gridCol w="878205"/>
                <a:gridCol w="878205"/>
                <a:gridCol w="878205"/>
                <a:gridCol w="878205"/>
              </a:tblGrid>
              <a:tr h="587348">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800" b="1" cap="all">
                          <a:latin typeface="Helvetica Neue"/>
                          <a:ea typeface="Helvetica Neue"/>
                          <a:cs typeface="Helvetica Neue"/>
                          <a:sym typeface="Helvetica Neue"/>
                        </a:rPr>
                        <a:t>Memphis, TN</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000" b="1" cap="all">
                          <a:latin typeface="Helvetica Neue"/>
                          <a:ea typeface="Helvetica Neue"/>
                          <a:cs typeface="Helvetica Neue"/>
                          <a:sym typeface="Helvetica Neue"/>
                        </a:rPr>
                        <a:t>Jan</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000" b="1" cap="all">
                          <a:latin typeface="Helvetica Neue"/>
                          <a:ea typeface="Helvetica Neue"/>
                          <a:cs typeface="Helvetica Neue"/>
                          <a:sym typeface="Helvetica Neue"/>
                        </a:rPr>
                        <a:t>Feb</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000" b="1" cap="all">
                          <a:latin typeface="Helvetica Neue"/>
                          <a:ea typeface="Helvetica Neue"/>
                          <a:cs typeface="Helvetica Neue"/>
                          <a:sym typeface="Helvetica Neue"/>
                        </a:rPr>
                        <a:t>Mar</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000" b="1" cap="all">
                          <a:latin typeface="Helvetica Neue"/>
                          <a:ea typeface="Helvetica Neue"/>
                          <a:cs typeface="Helvetica Neue"/>
                          <a:sym typeface="Helvetica Neue"/>
                        </a:rPr>
                        <a:t>Apr</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000" b="1" cap="all">
                          <a:latin typeface="Helvetica Neue"/>
                          <a:ea typeface="Helvetica Neue"/>
                          <a:cs typeface="Helvetica Neue"/>
                          <a:sym typeface="Helvetica Neue"/>
                        </a:rPr>
                        <a:t>May</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000" b="1" cap="all">
                          <a:latin typeface="Helvetica Neue"/>
                          <a:ea typeface="Helvetica Neue"/>
                          <a:cs typeface="Helvetica Neue"/>
                          <a:sym typeface="Helvetica Neue"/>
                        </a:rPr>
                        <a:t>Jun</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000" b="1" cap="all">
                          <a:latin typeface="Helvetica Neue"/>
                          <a:ea typeface="Helvetica Neue"/>
                          <a:cs typeface="Helvetica Neue"/>
                          <a:sym typeface="Helvetica Neue"/>
                        </a:rPr>
                        <a:t>Jul</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000" b="1" cap="all">
                          <a:latin typeface="Helvetica Neue"/>
                          <a:ea typeface="Helvetica Neue"/>
                          <a:cs typeface="Helvetica Neue"/>
                          <a:sym typeface="Helvetica Neue"/>
                        </a:rPr>
                        <a:t>Aug</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000" b="1" cap="all">
                          <a:latin typeface="Helvetica Neue"/>
                          <a:ea typeface="Helvetica Neue"/>
                          <a:cs typeface="Helvetica Neue"/>
                          <a:sym typeface="Helvetica Neue"/>
                        </a:rPr>
                        <a:t>Sep</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000" b="1" cap="all">
                          <a:latin typeface="Helvetica Neue"/>
                          <a:ea typeface="Helvetica Neue"/>
                          <a:cs typeface="Helvetica Neue"/>
                          <a:sym typeface="Helvetica Neue"/>
                        </a:rPr>
                        <a:t>Oct</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000" b="1" cap="all">
                          <a:latin typeface="Helvetica Neue"/>
                          <a:ea typeface="Helvetica Neue"/>
                          <a:cs typeface="Helvetica Neue"/>
                          <a:sym typeface="Helvetica Neue"/>
                        </a:rPr>
                        <a:t>Nov</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000" b="1" cap="all">
                          <a:latin typeface="Helvetica Neue"/>
                          <a:ea typeface="Helvetica Neue"/>
                          <a:cs typeface="Helvetica Neue"/>
                          <a:sym typeface="Helvetica Neue"/>
                        </a:rPr>
                        <a:t>Dec</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r>
              <a:tr h="587348">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000" b="1" cap="all">
                          <a:latin typeface="Helvetica Neue"/>
                          <a:ea typeface="Helvetica Neue"/>
                          <a:cs typeface="Helvetica Neue"/>
                          <a:sym typeface="Helvetica Neue"/>
                        </a:rPr>
                        <a:t>Avg. Temp.  Fº</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100" b="1" cap="all">
                          <a:latin typeface="Helvetica Neue"/>
                          <a:ea typeface="Helvetica Neue"/>
                          <a:cs typeface="Helvetica Neue"/>
                          <a:sym typeface="Helvetica Neue"/>
                        </a:rPr>
                        <a:t>40°</a:t>
                      </a: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100" b="1" cap="all">
                          <a:latin typeface="Helvetica Neue"/>
                          <a:ea typeface="Helvetica Neue"/>
                          <a:cs typeface="Helvetica Neue"/>
                          <a:sym typeface="Helvetica Neue"/>
                        </a:rPr>
                        <a:t>44°</a:t>
                      </a: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100" b="1" cap="all">
                          <a:latin typeface="Helvetica Neue"/>
                          <a:ea typeface="Helvetica Neue"/>
                          <a:cs typeface="Helvetica Neue"/>
                          <a:sym typeface="Helvetica Neue"/>
                        </a:rPr>
                        <a:t>54°</a:t>
                      </a: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100" b="1" cap="all">
                          <a:latin typeface="Helvetica Neue"/>
                          <a:ea typeface="Helvetica Neue"/>
                          <a:cs typeface="Helvetica Neue"/>
                          <a:sym typeface="Helvetica Neue"/>
                        </a:rPr>
                        <a:t>64°</a:t>
                      </a: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100" b="1" cap="all">
                          <a:latin typeface="Helvetica Neue"/>
                          <a:ea typeface="Helvetica Neue"/>
                          <a:cs typeface="Helvetica Neue"/>
                          <a:sym typeface="Helvetica Neue"/>
                        </a:rPr>
                        <a:t>71°</a:t>
                      </a: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100" b="1" cap="all">
                          <a:latin typeface="Helvetica Neue"/>
                          <a:ea typeface="Helvetica Neue"/>
                          <a:cs typeface="Helvetica Neue"/>
                          <a:sym typeface="Helvetica Neue"/>
                        </a:rPr>
                        <a:t>78°</a:t>
                      </a: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100" b="1" cap="all">
                          <a:latin typeface="Helvetica Neue"/>
                          <a:ea typeface="Helvetica Neue"/>
                          <a:cs typeface="Helvetica Neue"/>
                          <a:sym typeface="Helvetica Neue"/>
                        </a:rPr>
                        <a:t>84°</a:t>
                      </a: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100" b="1" cap="all">
                          <a:latin typeface="Helvetica Neue"/>
                          <a:ea typeface="Helvetica Neue"/>
                          <a:cs typeface="Helvetica Neue"/>
                          <a:sym typeface="Helvetica Neue"/>
                        </a:rPr>
                        <a:t>81°</a:t>
                      </a: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100" b="1" cap="all">
                          <a:latin typeface="Helvetica Neue"/>
                          <a:ea typeface="Helvetica Neue"/>
                          <a:cs typeface="Helvetica Neue"/>
                          <a:sym typeface="Helvetica Neue"/>
                        </a:rPr>
                        <a:t>74°</a:t>
                      </a: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100" b="1" cap="all">
                          <a:latin typeface="Helvetica Neue"/>
                          <a:ea typeface="Helvetica Neue"/>
                          <a:cs typeface="Helvetica Neue"/>
                          <a:sym typeface="Helvetica Neue"/>
                        </a:rPr>
                        <a:t>64°</a:t>
                      </a: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100" b="1" cap="all">
                          <a:latin typeface="Helvetica Neue"/>
                          <a:ea typeface="Helvetica Neue"/>
                          <a:cs typeface="Helvetica Neue"/>
                          <a:sym typeface="Helvetica Neue"/>
                        </a:rPr>
                        <a:t>54°</a:t>
                      </a: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100" b="1" cap="all">
                          <a:latin typeface="Helvetica Neue"/>
                          <a:ea typeface="Helvetica Neue"/>
                          <a:cs typeface="Helvetica Neue"/>
                          <a:sym typeface="Helvetica Neue"/>
                        </a:rPr>
                        <a:t>44°</a:t>
                      </a: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r>
              <a:tr h="587348">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000" b="1" cap="all">
                          <a:latin typeface="Helvetica Neue"/>
                          <a:ea typeface="Helvetica Neue"/>
                          <a:cs typeface="Helvetica Neue"/>
                          <a:sym typeface="Helvetica Neue"/>
                        </a:rPr>
                        <a:t>Avg. Precip.  in.</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100" b="1" cap="all">
                          <a:latin typeface="Helvetica Neue"/>
                          <a:ea typeface="Helvetica Neue"/>
                          <a:cs typeface="Helvetica Neue"/>
                          <a:sym typeface="Helvetica Neue"/>
                        </a:rPr>
                        <a:t>3.7 in</a:t>
                      </a: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100" b="1" cap="all">
                          <a:latin typeface="Helvetica Neue"/>
                          <a:ea typeface="Helvetica Neue"/>
                          <a:cs typeface="Helvetica Neue"/>
                          <a:sym typeface="Helvetica Neue"/>
                        </a:rPr>
                        <a:t>4.4 in</a:t>
                      </a: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100" b="1" cap="all">
                          <a:latin typeface="Helvetica Neue"/>
                          <a:ea typeface="Helvetica Neue"/>
                          <a:cs typeface="Helvetica Neue"/>
                          <a:sym typeface="Helvetica Neue"/>
                        </a:rPr>
                        <a:t>5.4 in</a:t>
                      </a: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100" b="1" cap="all">
                          <a:latin typeface="Helvetica Neue"/>
                          <a:ea typeface="Helvetica Neue"/>
                          <a:cs typeface="Helvetica Neue"/>
                          <a:sym typeface="Helvetica Neue"/>
                        </a:rPr>
                        <a:t>5.5 in</a:t>
                      </a: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100" b="1" cap="all">
                          <a:latin typeface="Helvetica Neue"/>
                          <a:ea typeface="Helvetica Neue"/>
                          <a:cs typeface="Helvetica Neue"/>
                          <a:sym typeface="Helvetica Neue"/>
                        </a:rPr>
                        <a:t>5.0 in</a:t>
                      </a: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100" b="1" cap="all">
                          <a:latin typeface="Helvetica Neue"/>
                          <a:ea typeface="Helvetica Neue"/>
                          <a:cs typeface="Helvetica Neue"/>
                          <a:sym typeface="Helvetica Neue"/>
                        </a:rPr>
                        <a:t>3.6 in</a:t>
                      </a: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100" b="1" cap="all">
                          <a:latin typeface="Helvetica Neue"/>
                          <a:ea typeface="Helvetica Neue"/>
                          <a:cs typeface="Helvetica Neue"/>
                          <a:sym typeface="Helvetica Neue"/>
                        </a:rPr>
                        <a:t>3.8 in</a:t>
                      </a: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100" b="1" cap="all">
                          <a:latin typeface="Helvetica Neue"/>
                          <a:ea typeface="Helvetica Neue"/>
                          <a:cs typeface="Helvetica Neue"/>
                          <a:sym typeface="Helvetica Neue"/>
                        </a:rPr>
                        <a:t>3.4 in</a:t>
                      </a: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100" b="1" cap="all">
                          <a:latin typeface="Helvetica Neue"/>
                          <a:ea typeface="Helvetica Neue"/>
                          <a:cs typeface="Helvetica Neue"/>
                          <a:sym typeface="Helvetica Neue"/>
                        </a:rPr>
                        <a:t>3.5 in</a:t>
                      </a: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100" b="1" cap="all">
                          <a:latin typeface="Helvetica Neue"/>
                          <a:ea typeface="Helvetica Neue"/>
                          <a:cs typeface="Helvetica Neue"/>
                          <a:sym typeface="Helvetica Neue"/>
                        </a:rPr>
                        <a:t>3.0 in</a:t>
                      </a: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100" b="1" cap="all">
                          <a:latin typeface="Helvetica Neue"/>
                          <a:ea typeface="Helvetica Neue"/>
                          <a:cs typeface="Helvetica Neue"/>
                          <a:sym typeface="Helvetica Neue"/>
                        </a:rPr>
                        <a:t>5.1 in</a:t>
                      </a: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100" b="1" cap="all">
                          <a:latin typeface="Helvetica Neue"/>
                          <a:ea typeface="Helvetica Neue"/>
                          <a:cs typeface="Helvetica Neue"/>
                          <a:sym typeface="Helvetica Neue"/>
                        </a:rPr>
                        <a:t>5.7 in</a:t>
                      </a: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r>
            </a:tbl>
          </a:graphicData>
        </a:graphic>
      </p:graphicFrame>
      <p:pic>
        <p:nvPicPr>
          <p:cNvPr id="438" name="Picture 437"/>
          <p:cNvPicPr/>
          <p:nvPr/>
        </p:nvPicPr>
        <p:blipFill>
          <a:blip r:embed="rId3">
            <a:extLst/>
          </a:blip>
          <a:stretch>
            <a:fillRect/>
          </a:stretch>
        </p:blipFill>
        <p:spPr>
          <a:xfrm>
            <a:off x="4187932" y="760288"/>
            <a:ext cx="4652103" cy="2021584"/>
          </a:xfrm>
          <a:prstGeom prst="rect">
            <a:avLst/>
          </a:prstGeom>
        </p:spPr>
      </p:pic>
      <p:sp>
        <p:nvSpPr>
          <p:cNvPr id="440" name="Shape 440"/>
          <p:cNvSpPr/>
          <p:nvPr/>
        </p:nvSpPr>
        <p:spPr>
          <a:xfrm>
            <a:off x="4063300" y="6825275"/>
            <a:ext cx="397025" cy="679786"/>
          </a:xfrm>
          <a:prstGeom prst="rect">
            <a:avLst/>
          </a:prstGeom>
          <a:gradFill>
            <a:gsLst>
              <a:gs pos="0">
                <a:srgbClr val="189B1A"/>
              </a:gs>
              <a:gs pos="100000">
                <a:srgbClr val="235D0B"/>
              </a:gs>
            </a:gsLst>
            <a:lin ang="5400000"/>
          </a:gradFill>
          <a:ln w="12700">
            <a:miter lim="400000"/>
          </a:ln>
        </p:spPr>
        <p:txBody>
          <a:bodyPr lIns="50800" tIns="50800" rIns="50800" bIns="50800" anchor="ctr"/>
          <a:lstStyle/>
          <a:p>
            <a:pPr lvl="0">
              <a:defRPr sz="2600"/>
            </a:pPr>
            <a:endParaRPr/>
          </a:p>
        </p:txBody>
      </p:sp>
      <p:sp>
        <p:nvSpPr>
          <p:cNvPr id="441" name="Shape 441"/>
          <p:cNvSpPr/>
          <p:nvPr/>
        </p:nvSpPr>
        <p:spPr>
          <a:xfrm>
            <a:off x="4467449" y="6594117"/>
            <a:ext cx="397024" cy="910944"/>
          </a:xfrm>
          <a:prstGeom prst="rect">
            <a:avLst/>
          </a:prstGeom>
          <a:gradFill>
            <a:gsLst>
              <a:gs pos="0">
                <a:srgbClr val="189B1A"/>
              </a:gs>
              <a:gs pos="100000">
                <a:srgbClr val="235D0B"/>
              </a:gs>
            </a:gsLst>
            <a:lin ang="5400000"/>
          </a:gradFill>
          <a:ln w="12700">
            <a:miter lim="400000"/>
          </a:ln>
        </p:spPr>
        <p:txBody>
          <a:bodyPr lIns="50800" tIns="50800" rIns="50800" bIns="50800" anchor="ctr"/>
          <a:lstStyle/>
          <a:p>
            <a:pPr lvl="0">
              <a:defRPr sz="2600"/>
            </a:pPr>
            <a:endParaRPr/>
          </a:p>
        </p:txBody>
      </p:sp>
      <p:sp>
        <p:nvSpPr>
          <p:cNvPr id="442" name="Shape 442"/>
          <p:cNvSpPr/>
          <p:nvPr/>
        </p:nvSpPr>
        <p:spPr>
          <a:xfrm>
            <a:off x="4876783" y="6460524"/>
            <a:ext cx="397025" cy="1044538"/>
          </a:xfrm>
          <a:prstGeom prst="rect">
            <a:avLst/>
          </a:prstGeom>
          <a:gradFill>
            <a:gsLst>
              <a:gs pos="0">
                <a:srgbClr val="189B1A"/>
              </a:gs>
              <a:gs pos="100000">
                <a:srgbClr val="235D0B"/>
              </a:gs>
            </a:gsLst>
            <a:lin ang="5400000"/>
          </a:gradFill>
          <a:ln w="12700">
            <a:miter lim="400000"/>
          </a:ln>
        </p:spPr>
        <p:txBody>
          <a:bodyPr lIns="50800" tIns="50800" rIns="50800" bIns="50800" anchor="ctr"/>
          <a:lstStyle/>
          <a:p>
            <a:pPr lvl="0">
              <a:defRPr sz="2600"/>
            </a:pPr>
            <a:endParaRPr/>
          </a:p>
        </p:txBody>
      </p:sp>
      <p:sp>
        <p:nvSpPr>
          <p:cNvPr id="443" name="Shape 443"/>
          <p:cNvSpPr/>
          <p:nvPr/>
        </p:nvSpPr>
        <p:spPr>
          <a:xfrm>
            <a:off x="5280008" y="6435124"/>
            <a:ext cx="397025" cy="1082637"/>
          </a:xfrm>
          <a:prstGeom prst="rect">
            <a:avLst/>
          </a:prstGeom>
          <a:gradFill>
            <a:gsLst>
              <a:gs pos="0">
                <a:srgbClr val="189B1A"/>
              </a:gs>
              <a:gs pos="100000">
                <a:srgbClr val="235D0B"/>
              </a:gs>
            </a:gsLst>
            <a:lin ang="5400000"/>
          </a:gradFill>
          <a:ln w="12700">
            <a:miter lim="400000"/>
          </a:ln>
        </p:spPr>
        <p:txBody>
          <a:bodyPr lIns="50800" tIns="50800" rIns="50800" bIns="50800" anchor="ctr"/>
          <a:lstStyle/>
          <a:p>
            <a:pPr lvl="0">
              <a:defRPr sz="2600"/>
            </a:pPr>
            <a:endParaRPr/>
          </a:p>
        </p:txBody>
      </p:sp>
      <p:sp>
        <p:nvSpPr>
          <p:cNvPr id="444" name="Shape 444"/>
          <p:cNvSpPr/>
          <p:nvPr/>
        </p:nvSpPr>
        <p:spPr>
          <a:xfrm>
            <a:off x="5686408" y="6568717"/>
            <a:ext cx="397025" cy="949044"/>
          </a:xfrm>
          <a:prstGeom prst="rect">
            <a:avLst/>
          </a:prstGeom>
          <a:gradFill>
            <a:gsLst>
              <a:gs pos="0">
                <a:srgbClr val="189B1A"/>
              </a:gs>
              <a:gs pos="100000">
                <a:srgbClr val="235D0B"/>
              </a:gs>
            </a:gsLst>
            <a:lin ang="5400000"/>
          </a:gradFill>
          <a:ln w="12700">
            <a:miter lim="400000"/>
          </a:ln>
        </p:spPr>
        <p:txBody>
          <a:bodyPr lIns="50800" tIns="50800" rIns="50800" bIns="50800" anchor="ctr"/>
          <a:lstStyle/>
          <a:p>
            <a:pPr lvl="0">
              <a:defRPr sz="2600"/>
            </a:pPr>
            <a:endParaRPr/>
          </a:p>
        </p:txBody>
      </p:sp>
      <p:sp>
        <p:nvSpPr>
          <p:cNvPr id="445" name="Shape 445"/>
          <p:cNvSpPr/>
          <p:nvPr/>
        </p:nvSpPr>
        <p:spPr>
          <a:xfrm>
            <a:off x="6092568" y="6825275"/>
            <a:ext cx="397025" cy="679786"/>
          </a:xfrm>
          <a:prstGeom prst="rect">
            <a:avLst/>
          </a:prstGeom>
          <a:gradFill>
            <a:gsLst>
              <a:gs pos="0">
                <a:srgbClr val="189B1A"/>
              </a:gs>
              <a:gs pos="100000">
                <a:srgbClr val="235D0B"/>
              </a:gs>
            </a:gsLst>
            <a:lin ang="5400000"/>
          </a:gradFill>
          <a:ln w="12700">
            <a:miter lim="400000"/>
          </a:ln>
        </p:spPr>
        <p:txBody>
          <a:bodyPr lIns="50800" tIns="50800" rIns="50800" bIns="50800" anchor="ctr"/>
          <a:lstStyle/>
          <a:p>
            <a:pPr lvl="0">
              <a:defRPr sz="2600"/>
            </a:pPr>
            <a:endParaRPr/>
          </a:p>
        </p:txBody>
      </p:sp>
      <p:sp>
        <p:nvSpPr>
          <p:cNvPr id="446" name="Shape 446"/>
          <p:cNvSpPr/>
          <p:nvPr/>
        </p:nvSpPr>
        <p:spPr>
          <a:xfrm>
            <a:off x="6496033" y="6787175"/>
            <a:ext cx="397025" cy="717886"/>
          </a:xfrm>
          <a:prstGeom prst="rect">
            <a:avLst/>
          </a:prstGeom>
          <a:gradFill>
            <a:gsLst>
              <a:gs pos="0">
                <a:srgbClr val="189B1A"/>
              </a:gs>
              <a:gs pos="100000">
                <a:srgbClr val="235D0B"/>
              </a:gs>
            </a:gsLst>
            <a:lin ang="5400000"/>
          </a:gradFill>
          <a:ln w="12700">
            <a:miter lim="400000"/>
          </a:ln>
        </p:spPr>
        <p:txBody>
          <a:bodyPr lIns="50800" tIns="50800" rIns="50800" bIns="50800" anchor="ctr"/>
          <a:lstStyle/>
          <a:p>
            <a:pPr lvl="0">
              <a:defRPr sz="2600"/>
            </a:pPr>
            <a:endParaRPr/>
          </a:p>
        </p:txBody>
      </p:sp>
      <p:sp>
        <p:nvSpPr>
          <p:cNvPr id="447" name="Shape 447"/>
          <p:cNvSpPr/>
          <p:nvPr/>
        </p:nvSpPr>
        <p:spPr>
          <a:xfrm>
            <a:off x="6905368" y="6901475"/>
            <a:ext cx="397025" cy="616286"/>
          </a:xfrm>
          <a:prstGeom prst="rect">
            <a:avLst/>
          </a:prstGeom>
          <a:gradFill>
            <a:gsLst>
              <a:gs pos="0">
                <a:srgbClr val="189B1A"/>
              </a:gs>
              <a:gs pos="100000">
                <a:srgbClr val="235D0B"/>
              </a:gs>
            </a:gsLst>
            <a:lin ang="5400000"/>
          </a:gradFill>
          <a:ln w="12700">
            <a:miter lim="400000"/>
          </a:ln>
        </p:spPr>
        <p:txBody>
          <a:bodyPr lIns="50800" tIns="50800" rIns="50800" bIns="50800" anchor="ctr"/>
          <a:lstStyle/>
          <a:p>
            <a:pPr lvl="0">
              <a:defRPr sz="2600"/>
            </a:pPr>
            <a:endParaRPr/>
          </a:p>
        </p:txBody>
      </p:sp>
      <p:sp>
        <p:nvSpPr>
          <p:cNvPr id="448" name="Shape 448"/>
          <p:cNvSpPr/>
          <p:nvPr/>
        </p:nvSpPr>
        <p:spPr>
          <a:xfrm>
            <a:off x="7308593" y="6850675"/>
            <a:ext cx="397025" cy="654386"/>
          </a:xfrm>
          <a:prstGeom prst="rect">
            <a:avLst/>
          </a:prstGeom>
          <a:gradFill>
            <a:gsLst>
              <a:gs pos="0">
                <a:srgbClr val="189B1A"/>
              </a:gs>
              <a:gs pos="100000">
                <a:srgbClr val="235D0B"/>
              </a:gs>
            </a:gsLst>
            <a:lin ang="5400000"/>
          </a:gradFill>
          <a:ln w="12700">
            <a:miter lim="400000"/>
          </a:ln>
        </p:spPr>
        <p:txBody>
          <a:bodyPr lIns="50800" tIns="50800" rIns="50800" bIns="50800" anchor="ctr"/>
          <a:lstStyle/>
          <a:p>
            <a:pPr lvl="0">
              <a:defRPr sz="2600"/>
            </a:pPr>
            <a:endParaRPr/>
          </a:p>
        </p:txBody>
      </p:sp>
      <p:sp>
        <p:nvSpPr>
          <p:cNvPr id="449" name="Shape 449"/>
          <p:cNvSpPr/>
          <p:nvPr/>
        </p:nvSpPr>
        <p:spPr>
          <a:xfrm>
            <a:off x="7717928" y="6888775"/>
            <a:ext cx="397024" cy="616286"/>
          </a:xfrm>
          <a:prstGeom prst="rect">
            <a:avLst/>
          </a:prstGeom>
          <a:gradFill>
            <a:gsLst>
              <a:gs pos="0">
                <a:srgbClr val="189B1A"/>
              </a:gs>
              <a:gs pos="100000">
                <a:srgbClr val="235D0B"/>
              </a:gs>
            </a:gsLst>
            <a:lin ang="5400000"/>
          </a:gradFill>
          <a:ln w="12700">
            <a:miter lim="400000"/>
          </a:ln>
        </p:spPr>
        <p:txBody>
          <a:bodyPr lIns="50800" tIns="50800" rIns="50800" bIns="50800" anchor="ctr"/>
          <a:lstStyle/>
          <a:p>
            <a:pPr lvl="0">
              <a:defRPr sz="2600"/>
            </a:pPr>
            <a:endParaRPr/>
          </a:p>
        </p:txBody>
      </p:sp>
      <p:sp>
        <p:nvSpPr>
          <p:cNvPr id="450" name="Shape 450"/>
          <p:cNvSpPr/>
          <p:nvPr/>
        </p:nvSpPr>
        <p:spPr>
          <a:xfrm>
            <a:off x="8134776" y="6562367"/>
            <a:ext cx="397025" cy="949044"/>
          </a:xfrm>
          <a:prstGeom prst="rect">
            <a:avLst/>
          </a:prstGeom>
          <a:gradFill>
            <a:gsLst>
              <a:gs pos="0">
                <a:srgbClr val="189B1A"/>
              </a:gs>
              <a:gs pos="100000">
                <a:srgbClr val="235D0B"/>
              </a:gs>
            </a:gsLst>
            <a:lin ang="5400000"/>
          </a:gradFill>
          <a:ln w="12700">
            <a:miter lim="400000"/>
          </a:ln>
        </p:spPr>
        <p:txBody>
          <a:bodyPr lIns="50800" tIns="50800" rIns="50800" bIns="50800" anchor="ctr"/>
          <a:lstStyle/>
          <a:p>
            <a:pPr lvl="0">
              <a:defRPr sz="2600"/>
            </a:pPr>
            <a:endParaRPr/>
          </a:p>
        </p:txBody>
      </p:sp>
      <p:sp>
        <p:nvSpPr>
          <p:cNvPr id="451" name="Shape 451"/>
          <p:cNvSpPr/>
          <p:nvPr/>
        </p:nvSpPr>
        <p:spPr>
          <a:xfrm>
            <a:off x="8530487" y="6517917"/>
            <a:ext cx="397025" cy="987144"/>
          </a:xfrm>
          <a:prstGeom prst="rect">
            <a:avLst/>
          </a:prstGeom>
          <a:gradFill>
            <a:gsLst>
              <a:gs pos="0">
                <a:srgbClr val="189B1A"/>
              </a:gs>
              <a:gs pos="100000">
                <a:srgbClr val="235D0B"/>
              </a:gs>
            </a:gsLst>
            <a:lin ang="5400000"/>
          </a:gradFill>
          <a:ln w="12700">
            <a:miter lim="400000"/>
          </a:ln>
        </p:spPr>
        <p:txBody>
          <a:bodyPr lIns="50800" tIns="50800" rIns="50800" bIns="50800" anchor="ctr"/>
          <a:lstStyle/>
          <a:p>
            <a:pPr lvl="0">
              <a:defRPr sz="2600"/>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438"/>
                                        </p:tgtEl>
                                        <p:attrNameLst>
                                          <p:attrName>style.visibility</p:attrName>
                                        </p:attrNameLst>
                                      </p:cBhvr>
                                      <p:to>
                                        <p:strVal val="visible"/>
                                      </p:to>
                                    </p:set>
                                    <p:animEffect transition="in" filter="wipe(left)">
                                      <p:cBhvr>
                                        <p:cTn id="7" dur="1000"/>
                                        <p:tgtEl>
                                          <p:spTgt spid="4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2" nodeType="clickEffect">
                                  <p:stCondLst>
                                    <p:cond delay="0"/>
                                  </p:stCondLst>
                                  <p:iterate>
                                    <p:tmAbs val="0"/>
                                  </p:iterate>
                                  <p:childTnLst>
                                    <p:set>
                                      <p:cBhvr>
                                        <p:cTn id="11" fill="hold"/>
                                        <p:tgtEl>
                                          <p:spTgt spid="440"/>
                                        </p:tgtEl>
                                        <p:attrNameLst>
                                          <p:attrName>style.visibility</p:attrName>
                                        </p:attrNameLst>
                                      </p:cBhvr>
                                      <p:to>
                                        <p:strVal val="visible"/>
                                      </p:to>
                                    </p:set>
                                    <p:animEffect transition="in" filter="wipe(down)">
                                      <p:cBhvr>
                                        <p:cTn id="12" dur="1000"/>
                                        <p:tgtEl>
                                          <p:spTgt spid="440"/>
                                        </p:tgtEl>
                                      </p:cBhvr>
                                    </p:animEffect>
                                  </p:childTnLst>
                                </p:cTn>
                              </p:par>
                            </p:childTnLst>
                          </p:cTn>
                        </p:par>
                        <p:par>
                          <p:cTn id="13" fill="hold">
                            <p:stCondLst>
                              <p:cond delay="1000"/>
                            </p:stCondLst>
                            <p:childTnLst>
                              <p:par>
                                <p:cTn id="14" presetID="22" presetClass="entr" presetSubtype="4" fill="hold" grpId="3" nodeType="afterEffect">
                                  <p:stCondLst>
                                    <p:cond delay="0"/>
                                  </p:stCondLst>
                                  <p:iterate>
                                    <p:tmAbs val="0"/>
                                  </p:iterate>
                                  <p:childTnLst>
                                    <p:set>
                                      <p:cBhvr>
                                        <p:cTn id="15" fill="hold"/>
                                        <p:tgtEl>
                                          <p:spTgt spid="441"/>
                                        </p:tgtEl>
                                        <p:attrNameLst>
                                          <p:attrName>style.visibility</p:attrName>
                                        </p:attrNameLst>
                                      </p:cBhvr>
                                      <p:to>
                                        <p:strVal val="visible"/>
                                      </p:to>
                                    </p:set>
                                    <p:animEffect transition="in" filter="wipe(down)">
                                      <p:cBhvr>
                                        <p:cTn id="16" dur="1000"/>
                                        <p:tgtEl>
                                          <p:spTgt spid="441"/>
                                        </p:tgtEl>
                                      </p:cBhvr>
                                    </p:animEffect>
                                  </p:childTnLst>
                                </p:cTn>
                              </p:par>
                            </p:childTnLst>
                          </p:cTn>
                        </p:par>
                        <p:par>
                          <p:cTn id="17" fill="hold">
                            <p:stCondLst>
                              <p:cond delay="2000"/>
                            </p:stCondLst>
                            <p:childTnLst>
                              <p:par>
                                <p:cTn id="18" presetID="22" presetClass="entr" presetSubtype="4" fill="hold" grpId="4" nodeType="afterEffect">
                                  <p:stCondLst>
                                    <p:cond delay="0"/>
                                  </p:stCondLst>
                                  <p:iterate>
                                    <p:tmAbs val="0"/>
                                  </p:iterate>
                                  <p:childTnLst>
                                    <p:set>
                                      <p:cBhvr>
                                        <p:cTn id="19" fill="hold"/>
                                        <p:tgtEl>
                                          <p:spTgt spid="442"/>
                                        </p:tgtEl>
                                        <p:attrNameLst>
                                          <p:attrName>style.visibility</p:attrName>
                                        </p:attrNameLst>
                                      </p:cBhvr>
                                      <p:to>
                                        <p:strVal val="visible"/>
                                      </p:to>
                                    </p:set>
                                    <p:animEffect transition="in" filter="wipe(down)">
                                      <p:cBhvr>
                                        <p:cTn id="20" dur="200"/>
                                        <p:tgtEl>
                                          <p:spTgt spid="442"/>
                                        </p:tgtEl>
                                      </p:cBhvr>
                                    </p:animEffect>
                                  </p:childTnLst>
                                </p:cTn>
                              </p:par>
                            </p:childTnLst>
                          </p:cTn>
                        </p:par>
                        <p:par>
                          <p:cTn id="21" fill="hold">
                            <p:stCondLst>
                              <p:cond delay="2200"/>
                            </p:stCondLst>
                            <p:childTnLst>
                              <p:par>
                                <p:cTn id="22" presetID="22" presetClass="entr" presetSubtype="4" fill="hold" grpId="5" nodeType="afterEffect">
                                  <p:stCondLst>
                                    <p:cond delay="0"/>
                                  </p:stCondLst>
                                  <p:iterate>
                                    <p:tmAbs val="0"/>
                                  </p:iterate>
                                  <p:childTnLst>
                                    <p:set>
                                      <p:cBhvr>
                                        <p:cTn id="23" fill="hold"/>
                                        <p:tgtEl>
                                          <p:spTgt spid="443"/>
                                        </p:tgtEl>
                                        <p:attrNameLst>
                                          <p:attrName>style.visibility</p:attrName>
                                        </p:attrNameLst>
                                      </p:cBhvr>
                                      <p:to>
                                        <p:strVal val="visible"/>
                                      </p:to>
                                    </p:set>
                                    <p:animEffect transition="in" filter="wipe(down)">
                                      <p:cBhvr>
                                        <p:cTn id="24" dur="1000"/>
                                        <p:tgtEl>
                                          <p:spTgt spid="443"/>
                                        </p:tgtEl>
                                      </p:cBhvr>
                                    </p:animEffect>
                                  </p:childTnLst>
                                </p:cTn>
                              </p:par>
                            </p:childTnLst>
                          </p:cTn>
                        </p:par>
                        <p:par>
                          <p:cTn id="25" fill="hold">
                            <p:stCondLst>
                              <p:cond delay="3200"/>
                            </p:stCondLst>
                            <p:childTnLst>
                              <p:par>
                                <p:cTn id="26" presetID="22" presetClass="entr" presetSubtype="4" fill="hold" grpId="6" nodeType="afterEffect">
                                  <p:stCondLst>
                                    <p:cond delay="0"/>
                                  </p:stCondLst>
                                  <p:iterate>
                                    <p:tmAbs val="0"/>
                                  </p:iterate>
                                  <p:childTnLst>
                                    <p:set>
                                      <p:cBhvr>
                                        <p:cTn id="27" fill="hold"/>
                                        <p:tgtEl>
                                          <p:spTgt spid="444"/>
                                        </p:tgtEl>
                                        <p:attrNameLst>
                                          <p:attrName>style.visibility</p:attrName>
                                        </p:attrNameLst>
                                      </p:cBhvr>
                                      <p:to>
                                        <p:strVal val="visible"/>
                                      </p:to>
                                    </p:set>
                                    <p:animEffect transition="in" filter="wipe(down)">
                                      <p:cBhvr>
                                        <p:cTn id="28" dur="1000"/>
                                        <p:tgtEl>
                                          <p:spTgt spid="444"/>
                                        </p:tgtEl>
                                      </p:cBhvr>
                                    </p:animEffect>
                                  </p:childTnLst>
                                </p:cTn>
                              </p:par>
                            </p:childTnLst>
                          </p:cTn>
                        </p:par>
                        <p:par>
                          <p:cTn id="29" fill="hold">
                            <p:stCondLst>
                              <p:cond delay="4200"/>
                            </p:stCondLst>
                            <p:childTnLst>
                              <p:par>
                                <p:cTn id="30" presetID="22" presetClass="entr" presetSubtype="4" fill="hold" grpId="7" nodeType="afterEffect">
                                  <p:stCondLst>
                                    <p:cond delay="0"/>
                                  </p:stCondLst>
                                  <p:iterate>
                                    <p:tmAbs val="0"/>
                                  </p:iterate>
                                  <p:childTnLst>
                                    <p:set>
                                      <p:cBhvr>
                                        <p:cTn id="31" fill="hold"/>
                                        <p:tgtEl>
                                          <p:spTgt spid="445"/>
                                        </p:tgtEl>
                                        <p:attrNameLst>
                                          <p:attrName>style.visibility</p:attrName>
                                        </p:attrNameLst>
                                      </p:cBhvr>
                                      <p:to>
                                        <p:strVal val="visible"/>
                                      </p:to>
                                    </p:set>
                                    <p:animEffect transition="in" filter="wipe(down)">
                                      <p:cBhvr>
                                        <p:cTn id="32" dur="1000"/>
                                        <p:tgtEl>
                                          <p:spTgt spid="445"/>
                                        </p:tgtEl>
                                      </p:cBhvr>
                                    </p:animEffect>
                                  </p:childTnLst>
                                </p:cTn>
                              </p:par>
                            </p:childTnLst>
                          </p:cTn>
                        </p:par>
                        <p:par>
                          <p:cTn id="33" fill="hold">
                            <p:stCondLst>
                              <p:cond delay="5200"/>
                            </p:stCondLst>
                            <p:childTnLst>
                              <p:par>
                                <p:cTn id="34" presetID="22" presetClass="entr" presetSubtype="4" fill="hold" grpId="8" nodeType="afterEffect">
                                  <p:stCondLst>
                                    <p:cond delay="0"/>
                                  </p:stCondLst>
                                  <p:iterate>
                                    <p:tmAbs val="0"/>
                                  </p:iterate>
                                  <p:childTnLst>
                                    <p:set>
                                      <p:cBhvr>
                                        <p:cTn id="35" fill="hold"/>
                                        <p:tgtEl>
                                          <p:spTgt spid="446"/>
                                        </p:tgtEl>
                                        <p:attrNameLst>
                                          <p:attrName>style.visibility</p:attrName>
                                        </p:attrNameLst>
                                      </p:cBhvr>
                                      <p:to>
                                        <p:strVal val="visible"/>
                                      </p:to>
                                    </p:set>
                                    <p:animEffect transition="in" filter="wipe(down)">
                                      <p:cBhvr>
                                        <p:cTn id="36" dur="1000"/>
                                        <p:tgtEl>
                                          <p:spTgt spid="446"/>
                                        </p:tgtEl>
                                      </p:cBhvr>
                                    </p:animEffect>
                                  </p:childTnLst>
                                </p:cTn>
                              </p:par>
                            </p:childTnLst>
                          </p:cTn>
                        </p:par>
                        <p:par>
                          <p:cTn id="37" fill="hold">
                            <p:stCondLst>
                              <p:cond delay="6200"/>
                            </p:stCondLst>
                            <p:childTnLst>
                              <p:par>
                                <p:cTn id="38" presetID="22" presetClass="entr" presetSubtype="4" fill="hold" grpId="9" nodeType="afterEffect">
                                  <p:stCondLst>
                                    <p:cond delay="0"/>
                                  </p:stCondLst>
                                  <p:iterate>
                                    <p:tmAbs val="0"/>
                                  </p:iterate>
                                  <p:childTnLst>
                                    <p:set>
                                      <p:cBhvr>
                                        <p:cTn id="39" fill="hold"/>
                                        <p:tgtEl>
                                          <p:spTgt spid="447"/>
                                        </p:tgtEl>
                                        <p:attrNameLst>
                                          <p:attrName>style.visibility</p:attrName>
                                        </p:attrNameLst>
                                      </p:cBhvr>
                                      <p:to>
                                        <p:strVal val="visible"/>
                                      </p:to>
                                    </p:set>
                                    <p:animEffect transition="in" filter="wipe(down)">
                                      <p:cBhvr>
                                        <p:cTn id="40" dur="1000"/>
                                        <p:tgtEl>
                                          <p:spTgt spid="447"/>
                                        </p:tgtEl>
                                      </p:cBhvr>
                                    </p:animEffect>
                                  </p:childTnLst>
                                </p:cTn>
                              </p:par>
                            </p:childTnLst>
                          </p:cTn>
                        </p:par>
                        <p:par>
                          <p:cTn id="41" fill="hold">
                            <p:stCondLst>
                              <p:cond delay="7200"/>
                            </p:stCondLst>
                            <p:childTnLst>
                              <p:par>
                                <p:cTn id="42" presetID="22" presetClass="entr" presetSubtype="4" fill="hold" grpId="10" nodeType="afterEffect">
                                  <p:stCondLst>
                                    <p:cond delay="0"/>
                                  </p:stCondLst>
                                  <p:iterate>
                                    <p:tmAbs val="0"/>
                                  </p:iterate>
                                  <p:childTnLst>
                                    <p:set>
                                      <p:cBhvr>
                                        <p:cTn id="43" fill="hold"/>
                                        <p:tgtEl>
                                          <p:spTgt spid="448"/>
                                        </p:tgtEl>
                                        <p:attrNameLst>
                                          <p:attrName>style.visibility</p:attrName>
                                        </p:attrNameLst>
                                      </p:cBhvr>
                                      <p:to>
                                        <p:strVal val="visible"/>
                                      </p:to>
                                    </p:set>
                                    <p:animEffect transition="in" filter="wipe(down)">
                                      <p:cBhvr>
                                        <p:cTn id="44" dur="1000"/>
                                        <p:tgtEl>
                                          <p:spTgt spid="448"/>
                                        </p:tgtEl>
                                      </p:cBhvr>
                                    </p:animEffect>
                                  </p:childTnLst>
                                </p:cTn>
                              </p:par>
                            </p:childTnLst>
                          </p:cTn>
                        </p:par>
                        <p:par>
                          <p:cTn id="45" fill="hold">
                            <p:stCondLst>
                              <p:cond delay="8200"/>
                            </p:stCondLst>
                            <p:childTnLst>
                              <p:par>
                                <p:cTn id="46" presetID="22" presetClass="entr" presetSubtype="4" fill="hold" grpId="11" nodeType="afterEffect">
                                  <p:stCondLst>
                                    <p:cond delay="0"/>
                                  </p:stCondLst>
                                  <p:iterate>
                                    <p:tmAbs val="0"/>
                                  </p:iterate>
                                  <p:childTnLst>
                                    <p:set>
                                      <p:cBhvr>
                                        <p:cTn id="47" fill="hold"/>
                                        <p:tgtEl>
                                          <p:spTgt spid="449"/>
                                        </p:tgtEl>
                                        <p:attrNameLst>
                                          <p:attrName>style.visibility</p:attrName>
                                        </p:attrNameLst>
                                      </p:cBhvr>
                                      <p:to>
                                        <p:strVal val="visible"/>
                                      </p:to>
                                    </p:set>
                                    <p:animEffect transition="in" filter="wipe(down)">
                                      <p:cBhvr>
                                        <p:cTn id="48" dur="1000"/>
                                        <p:tgtEl>
                                          <p:spTgt spid="449"/>
                                        </p:tgtEl>
                                      </p:cBhvr>
                                    </p:animEffect>
                                  </p:childTnLst>
                                </p:cTn>
                              </p:par>
                            </p:childTnLst>
                          </p:cTn>
                        </p:par>
                        <p:par>
                          <p:cTn id="49" fill="hold">
                            <p:stCondLst>
                              <p:cond delay="9200"/>
                            </p:stCondLst>
                            <p:childTnLst>
                              <p:par>
                                <p:cTn id="50" presetID="22" presetClass="entr" presetSubtype="4" fill="hold" grpId="12" nodeType="afterEffect">
                                  <p:stCondLst>
                                    <p:cond delay="0"/>
                                  </p:stCondLst>
                                  <p:iterate>
                                    <p:tmAbs val="0"/>
                                  </p:iterate>
                                  <p:childTnLst>
                                    <p:set>
                                      <p:cBhvr>
                                        <p:cTn id="51" fill="hold"/>
                                        <p:tgtEl>
                                          <p:spTgt spid="450"/>
                                        </p:tgtEl>
                                        <p:attrNameLst>
                                          <p:attrName>style.visibility</p:attrName>
                                        </p:attrNameLst>
                                      </p:cBhvr>
                                      <p:to>
                                        <p:strVal val="visible"/>
                                      </p:to>
                                    </p:set>
                                    <p:animEffect transition="in" filter="wipe(down)">
                                      <p:cBhvr>
                                        <p:cTn id="52" dur="1000"/>
                                        <p:tgtEl>
                                          <p:spTgt spid="450"/>
                                        </p:tgtEl>
                                      </p:cBhvr>
                                    </p:animEffect>
                                  </p:childTnLst>
                                </p:cTn>
                              </p:par>
                            </p:childTnLst>
                          </p:cTn>
                        </p:par>
                        <p:par>
                          <p:cTn id="53" fill="hold">
                            <p:stCondLst>
                              <p:cond delay="10200"/>
                            </p:stCondLst>
                            <p:childTnLst>
                              <p:par>
                                <p:cTn id="54" presetID="22" presetClass="entr" presetSubtype="4" fill="hold" grpId="13" nodeType="afterEffect">
                                  <p:stCondLst>
                                    <p:cond delay="0"/>
                                  </p:stCondLst>
                                  <p:iterate>
                                    <p:tmAbs val="0"/>
                                  </p:iterate>
                                  <p:childTnLst>
                                    <p:set>
                                      <p:cBhvr>
                                        <p:cTn id="55" fill="hold"/>
                                        <p:tgtEl>
                                          <p:spTgt spid="451"/>
                                        </p:tgtEl>
                                        <p:attrNameLst>
                                          <p:attrName>style.visibility</p:attrName>
                                        </p:attrNameLst>
                                      </p:cBhvr>
                                      <p:to>
                                        <p:strVal val="visible"/>
                                      </p:to>
                                    </p:set>
                                    <p:animEffect transition="in" filter="wipe(down)">
                                      <p:cBhvr>
                                        <p:cTn id="56" dur="1000"/>
                                        <p:tgtEl>
                                          <p:spTgt spid="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 grpId="1" animBg="1" advAuto="0"/>
      <p:bldP spid="440" grpId="2" animBg="1" advAuto="0"/>
      <p:bldP spid="441" grpId="3" animBg="1" advAuto="0"/>
      <p:bldP spid="442" grpId="4" animBg="1" advAuto="0"/>
      <p:bldP spid="443" grpId="5" animBg="1" advAuto="0"/>
      <p:bldP spid="444" grpId="6" animBg="1" advAuto="0"/>
      <p:bldP spid="445" grpId="7" animBg="1" advAuto="0"/>
      <p:bldP spid="446" grpId="8" animBg="1" advAuto="0"/>
      <p:bldP spid="447" grpId="9" animBg="1" advAuto="0"/>
      <p:bldP spid="448" grpId="10" animBg="1" advAuto="0"/>
      <p:bldP spid="449" grpId="11" animBg="1" advAuto="0"/>
      <p:bldP spid="450" grpId="12" animBg="1" advAuto="0"/>
      <p:bldP spid="451" grpId="13" animBg="1" advAuto="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 name="Picture 452"/>
          <p:cNvPicPr/>
          <p:nvPr/>
        </p:nvPicPr>
        <p:blipFill>
          <a:blip r:embed="rId2">
            <a:extLst/>
          </a:blip>
          <a:stretch>
            <a:fillRect/>
          </a:stretch>
        </p:blipFill>
        <p:spPr>
          <a:xfrm>
            <a:off x="2851150" y="925025"/>
            <a:ext cx="7302500" cy="8864601"/>
          </a:xfrm>
          <a:prstGeom prst="rect">
            <a:avLst/>
          </a:prstGeom>
          <a:effectLst>
            <a:outerShdw blurRad="190500" dist="8455" dir="5400000" rotWithShape="0">
              <a:srgbClr val="000000"/>
            </a:outerShdw>
          </a:effectLst>
        </p:spPr>
      </p:pic>
      <p:sp>
        <p:nvSpPr>
          <p:cNvPr id="454" name="Shape 454"/>
          <p:cNvSpPr/>
          <p:nvPr/>
        </p:nvSpPr>
        <p:spPr>
          <a:xfrm>
            <a:off x="246372" y="417440"/>
            <a:ext cx="1251205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000000"/>
                </a:solidFill>
              </a:defRPr>
            </a:lvl1pPr>
          </a:lstStyle>
          <a:p>
            <a:pPr lvl="0">
              <a:defRPr sz="1800" b="0"/>
            </a:pPr>
            <a:r>
              <a:rPr sz="3600" b="1"/>
              <a:t>http://countrystudies.us/united-states/weather/tennessee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 name="pasted-image.png"/>
          <p:cNvPicPr/>
          <p:nvPr/>
        </p:nvPicPr>
        <p:blipFill>
          <a:blip r:embed="rId2">
            <a:extLst/>
          </a:blip>
          <a:stretch>
            <a:fillRect/>
          </a:stretch>
        </p:blipFill>
        <p:spPr>
          <a:xfrm>
            <a:off x="2495550" y="3263900"/>
            <a:ext cx="8013700" cy="3225800"/>
          </a:xfrm>
          <a:prstGeom prst="rect">
            <a:avLst/>
          </a:prstGeom>
          <a:ln w="12700">
            <a:miter lim="400000"/>
          </a:ln>
        </p:spPr>
      </p:pic>
      <p:pic>
        <p:nvPicPr>
          <p:cNvPr id="457" name="pasted-image.png"/>
          <p:cNvPicPr/>
          <p:nvPr/>
        </p:nvPicPr>
        <p:blipFill>
          <a:blip r:embed="rId3">
            <a:extLst/>
          </a:blip>
          <a:stretch>
            <a:fillRect/>
          </a:stretch>
        </p:blipFill>
        <p:spPr>
          <a:xfrm>
            <a:off x="2451100" y="44494"/>
            <a:ext cx="8102600" cy="3187701"/>
          </a:xfrm>
          <a:prstGeom prst="rect">
            <a:avLst/>
          </a:prstGeom>
          <a:ln w="12700">
            <a:miter lim="400000"/>
          </a:ln>
        </p:spPr>
      </p:pic>
      <p:pic>
        <p:nvPicPr>
          <p:cNvPr id="458" name="pasted-image.png"/>
          <p:cNvPicPr/>
          <p:nvPr/>
        </p:nvPicPr>
        <p:blipFill>
          <a:blip r:embed="rId4">
            <a:extLst/>
          </a:blip>
          <a:stretch>
            <a:fillRect/>
          </a:stretch>
        </p:blipFill>
        <p:spPr>
          <a:xfrm>
            <a:off x="2432050" y="6521405"/>
            <a:ext cx="8140700" cy="317500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 name="pasted-image.png"/>
          <p:cNvPicPr/>
          <p:nvPr/>
        </p:nvPicPr>
        <p:blipFill>
          <a:blip r:embed="rId2">
            <a:extLst/>
          </a:blip>
          <a:stretch>
            <a:fillRect/>
          </a:stretch>
        </p:blipFill>
        <p:spPr>
          <a:xfrm>
            <a:off x="2489200" y="6424437"/>
            <a:ext cx="8026400" cy="3238501"/>
          </a:xfrm>
          <a:prstGeom prst="rect">
            <a:avLst/>
          </a:prstGeom>
          <a:ln w="12700">
            <a:miter lim="400000"/>
          </a:ln>
        </p:spPr>
      </p:pic>
      <p:pic>
        <p:nvPicPr>
          <p:cNvPr id="461" name="pasted-image.png"/>
          <p:cNvPicPr/>
          <p:nvPr/>
        </p:nvPicPr>
        <p:blipFill>
          <a:blip r:embed="rId3">
            <a:extLst/>
          </a:blip>
          <a:stretch>
            <a:fillRect/>
          </a:stretch>
        </p:blipFill>
        <p:spPr>
          <a:xfrm>
            <a:off x="2470150" y="3308350"/>
            <a:ext cx="8064500" cy="3136900"/>
          </a:xfrm>
          <a:prstGeom prst="rect">
            <a:avLst/>
          </a:prstGeom>
          <a:ln w="12700">
            <a:miter lim="400000"/>
          </a:ln>
        </p:spPr>
      </p:pic>
      <p:pic>
        <p:nvPicPr>
          <p:cNvPr id="462" name="pasted-image.png"/>
          <p:cNvPicPr/>
          <p:nvPr/>
        </p:nvPicPr>
        <p:blipFill>
          <a:blip r:embed="rId4">
            <a:extLst/>
          </a:blip>
          <a:stretch>
            <a:fillRect/>
          </a:stretch>
        </p:blipFill>
        <p:spPr>
          <a:xfrm>
            <a:off x="2540000" y="57194"/>
            <a:ext cx="7924800" cy="316230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4" name="Shape 464"/>
          <p:cNvSpPr>
            <a:spLocks noGrp="1"/>
          </p:cNvSpPr>
          <p:nvPr>
            <p:ph type="sldNum" sz="quarter" idx="2"/>
          </p:nvPr>
        </p:nvSpPr>
        <p:spPr>
          <a:xfrm>
            <a:off x="6252461" y="9258300"/>
            <a:ext cx="470917" cy="419100"/>
          </a:xfrm>
          <a:prstGeom prst="rect">
            <a:avLst/>
          </a:prstGeom>
          <a:extLst>
            <a:ext uri="{C572A759-6A51-4108-AA02-DFA0A04FC94B}">
              <ma14:wrappingTextBoxFlag xmlns:ma14="http://schemas.microsoft.com/office/mac/drawingml/2011/main" val="1"/>
            </a:ext>
          </a:extLst>
        </p:spPr>
        <p:txBody>
          <a:bodyPr/>
          <a:lstStyle/>
          <a:p>
            <a:pPr lvl="0">
              <a:defRPr>
                <a:solidFill>
                  <a:srgbClr val="000000"/>
                </a:solidFill>
              </a:defRPr>
            </a:pPr>
            <a:fld id="{86CB4B4D-7CA3-9044-876B-883B54F8677D}" type="slidenum">
              <a:rPr>
                <a:solidFill>
                  <a:srgbClr val="FFFFFF"/>
                </a:solidFill>
              </a:rPr>
              <a:t>107</a:t>
            </a:fld>
            <a:endParaRPr>
              <a:solidFill>
                <a:srgbClr val="FFFFFF"/>
              </a:solidFill>
            </a:endParaRPr>
          </a:p>
        </p:txBody>
      </p:sp>
      <p:pic>
        <p:nvPicPr>
          <p:cNvPr id="465" name="pasted-image.pdf"/>
          <p:cNvPicPr/>
          <p:nvPr/>
        </p:nvPicPr>
        <p:blipFill>
          <a:blip r:embed="rId2">
            <a:extLst/>
          </a:blip>
          <a:stretch>
            <a:fillRect/>
          </a:stretch>
        </p:blipFill>
        <p:spPr>
          <a:xfrm>
            <a:off x="3095728" y="-50139"/>
            <a:ext cx="6813344" cy="8013932"/>
          </a:xfrm>
          <a:prstGeom prst="rect">
            <a:avLst/>
          </a:prstGeom>
          <a:ln w="12700">
            <a:miter lim="400000"/>
          </a:ln>
        </p:spPr>
      </p:pic>
      <p:graphicFrame>
        <p:nvGraphicFramePr>
          <p:cNvPr id="466" name="Table 466"/>
          <p:cNvGraphicFramePr/>
          <p:nvPr/>
        </p:nvGraphicFramePr>
        <p:xfrm>
          <a:off x="46989" y="7934538"/>
          <a:ext cx="12910820" cy="1762044"/>
        </p:xfrm>
        <a:graphic>
          <a:graphicData uri="http://schemas.openxmlformats.org/drawingml/2006/table">
            <a:tbl>
              <a:tblPr>
                <a:tableStyleId>{4C3C2611-4C71-4FC5-86AE-919BDF0F9419}</a:tableStyleId>
              </a:tblPr>
              <a:tblGrid>
                <a:gridCol w="2372360"/>
                <a:gridCol w="878205"/>
                <a:gridCol w="878205"/>
                <a:gridCol w="878205"/>
                <a:gridCol w="878205"/>
                <a:gridCol w="878205"/>
                <a:gridCol w="878205"/>
                <a:gridCol w="878205"/>
                <a:gridCol w="878205"/>
                <a:gridCol w="878205"/>
                <a:gridCol w="878205"/>
                <a:gridCol w="878205"/>
                <a:gridCol w="878205"/>
              </a:tblGrid>
              <a:tr h="587348">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b="1" cap="all">
                          <a:solidFill>
                            <a:srgbClr val="000000"/>
                          </a:solidFill>
                          <a:latin typeface="Helvetica Neue"/>
                          <a:ea typeface="Helvetica Neue"/>
                          <a:cs typeface="Helvetica Neue"/>
                          <a:sym typeface="Helvetica Neue"/>
                        </a:defRPr>
                      </a:pPr>
                      <a:endParaRP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000" b="1" cap="all">
                          <a:latin typeface="Helvetica Neue"/>
                          <a:ea typeface="Helvetica Neue"/>
                          <a:cs typeface="Helvetica Neue"/>
                          <a:sym typeface="Helvetica Neue"/>
                        </a:rPr>
                        <a:t>Jan</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000" b="1" cap="all">
                          <a:latin typeface="Helvetica Neue"/>
                          <a:ea typeface="Helvetica Neue"/>
                          <a:cs typeface="Helvetica Neue"/>
                          <a:sym typeface="Helvetica Neue"/>
                        </a:rPr>
                        <a:t>Feb</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000" b="1" cap="all">
                          <a:latin typeface="Helvetica Neue"/>
                          <a:ea typeface="Helvetica Neue"/>
                          <a:cs typeface="Helvetica Neue"/>
                          <a:sym typeface="Helvetica Neue"/>
                        </a:rPr>
                        <a:t>Mar</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000" b="1" cap="all">
                          <a:latin typeface="Helvetica Neue"/>
                          <a:ea typeface="Helvetica Neue"/>
                          <a:cs typeface="Helvetica Neue"/>
                          <a:sym typeface="Helvetica Neue"/>
                        </a:rPr>
                        <a:t>Apr</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000" b="1" cap="all">
                          <a:latin typeface="Helvetica Neue"/>
                          <a:ea typeface="Helvetica Neue"/>
                          <a:cs typeface="Helvetica Neue"/>
                          <a:sym typeface="Helvetica Neue"/>
                        </a:rPr>
                        <a:t>May</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000" b="1" cap="all">
                          <a:latin typeface="Helvetica Neue"/>
                          <a:ea typeface="Helvetica Neue"/>
                          <a:cs typeface="Helvetica Neue"/>
                          <a:sym typeface="Helvetica Neue"/>
                        </a:rPr>
                        <a:t>Jun</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000" b="1" cap="all">
                          <a:latin typeface="Helvetica Neue"/>
                          <a:ea typeface="Helvetica Neue"/>
                          <a:cs typeface="Helvetica Neue"/>
                          <a:sym typeface="Helvetica Neue"/>
                        </a:rPr>
                        <a:t>Jul</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000" b="1" cap="all">
                          <a:latin typeface="Helvetica Neue"/>
                          <a:ea typeface="Helvetica Neue"/>
                          <a:cs typeface="Helvetica Neue"/>
                          <a:sym typeface="Helvetica Neue"/>
                        </a:rPr>
                        <a:t>Aug</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000" b="1" cap="all">
                          <a:latin typeface="Helvetica Neue"/>
                          <a:ea typeface="Helvetica Neue"/>
                          <a:cs typeface="Helvetica Neue"/>
                          <a:sym typeface="Helvetica Neue"/>
                        </a:rPr>
                        <a:t>Sep</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000" b="1" cap="all">
                          <a:latin typeface="Helvetica Neue"/>
                          <a:ea typeface="Helvetica Neue"/>
                          <a:cs typeface="Helvetica Neue"/>
                          <a:sym typeface="Helvetica Neue"/>
                        </a:rPr>
                        <a:t>Oct</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000" b="1" cap="all">
                          <a:latin typeface="Helvetica Neue"/>
                          <a:ea typeface="Helvetica Neue"/>
                          <a:cs typeface="Helvetica Neue"/>
                          <a:sym typeface="Helvetica Neue"/>
                        </a:rPr>
                        <a:t>Nov</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000" b="1" cap="all">
                          <a:latin typeface="Helvetica Neue"/>
                          <a:ea typeface="Helvetica Neue"/>
                          <a:cs typeface="Helvetica Neue"/>
                          <a:sym typeface="Helvetica Neue"/>
                        </a:rPr>
                        <a:t>Dec</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r>
              <a:tr h="587348">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000" b="1" cap="all">
                          <a:latin typeface="Helvetica Neue"/>
                          <a:ea typeface="Helvetica Neue"/>
                          <a:cs typeface="Helvetica Neue"/>
                          <a:sym typeface="Helvetica Neue"/>
                        </a:rPr>
                        <a:t>Avg. Temp.  Fº</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 b="1" cap="all">
                          <a:solidFill>
                            <a:srgbClr val="000000"/>
                          </a:solidFill>
                          <a:latin typeface="Helvetica Neue"/>
                          <a:ea typeface="Helvetica Neue"/>
                          <a:cs typeface="Helvetica Neue"/>
                          <a:sym typeface="Helvetica Neue"/>
                        </a:defRPr>
                      </a:pPr>
                      <a:endParaRP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 b="1" cap="all">
                          <a:solidFill>
                            <a:srgbClr val="000000"/>
                          </a:solidFill>
                          <a:latin typeface="Helvetica Neue"/>
                          <a:ea typeface="Helvetica Neue"/>
                          <a:cs typeface="Helvetica Neue"/>
                          <a:sym typeface="Helvetica Neue"/>
                        </a:defRPr>
                      </a:pPr>
                      <a:endParaRP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 b="1" cap="all">
                          <a:solidFill>
                            <a:srgbClr val="000000"/>
                          </a:solidFill>
                          <a:latin typeface="Helvetica Neue"/>
                          <a:ea typeface="Helvetica Neue"/>
                          <a:cs typeface="Helvetica Neue"/>
                          <a:sym typeface="Helvetica Neue"/>
                        </a:defRPr>
                      </a:pPr>
                      <a:endParaRP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 b="1" cap="all">
                          <a:solidFill>
                            <a:srgbClr val="000000"/>
                          </a:solidFill>
                          <a:latin typeface="Helvetica Neue"/>
                          <a:ea typeface="Helvetica Neue"/>
                          <a:cs typeface="Helvetica Neue"/>
                          <a:sym typeface="Helvetica Neue"/>
                        </a:defRPr>
                      </a:pPr>
                      <a:endParaRP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 b="1" cap="all">
                          <a:solidFill>
                            <a:srgbClr val="000000"/>
                          </a:solidFill>
                          <a:latin typeface="Helvetica Neue"/>
                          <a:ea typeface="Helvetica Neue"/>
                          <a:cs typeface="Helvetica Neue"/>
                          <a:sym typeface="Helvetica Neue"/>
                        </a:defRPr>
                      </a:pPr>
                      <a:endParaRP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 b="1" cap="all">
                          <a:solidFill>
                            <a:srgbClr val="000000"/>
                          </a:solidFill>
                          <a:latin typeface="Helvetica Neue"/>
                          <a:ea typeface="Helvetica Neue"/>
                          <a:cs typeface="Helvetica Neue"/>
                          <a:sym typeface="Helvetica Neue"/>
                        </a:defRPr>
                      </a:pPr>
                      <a:endParaRP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 b="1" cap="all">
                          <a:solidFill>
                            <a:srgbClr val="000000"/>
                          </a:solidFill>
                          <a:latin typeface="Helvetica Neue"/>
                          <a:ea typeface="Helvetica Neue"/>
                          <a:cs typeface="Helvetica Neue"/>
                          <a:sym typeface="Helvetica Neue"/>
                        </a:defRPr>
                      </a:pPr>
                      <a:endParaRP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 b="1" cap="all">
                          <a:solidFill>
                            <a:srgbClr val="000000"/>
                          </a:solidFill>
                          <a:latin typeface="Helvetica Neue"/>
                          <a:ea typeface="Helvetica Neue"/>
                          <a:cs typeface="Helvetica Neue"/>
                          <a:sym typeface="Helvetica Neue"/>
                        </a:defRPr>
                      </a:pPr>
                      <a:endParaRP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 b="1" cap="all">
                          <a:solidFill>
                            <a:srgbClr val="000000"/>
                          </a:solidFill>
                          <a:latin typeface="Helvetica Neue"/>
                          <a:ea typeface="Helvetica Neue"/>
                          <a:cs typeface="Helvetica Neue"/>
                          <a:sym typeface="Helvetica Neue"/>
                        </a:defRPr>
                      </a:pPr>
                      <a:endParaRP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 b="1" cap="all">
                          <a:solidFill>
                            <a:srgbClr val="000000"/>
                          </a:solidFill>
                          <a:latin typeface="Helvetica Neue"/>
                          <a:ea typeface="Helvetica Neue"/>
                          <a:cs typeface="Helvetica Neue"/>
                          <a:sym typeface="Helvetica Neue"/>
                        </a:defRPr>
                      </a:pPr>
                      <a:endParaRP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 b="1" cap="all">
                          <a:solidFill>
                            <a:srgbClr val="000000"/>
                          </a:solidFill>
                          <a:latin typeface="Helvetica Neue"/>
                          <a:ea typeface="Helvetica Neue"/>
                          <a:cs typeface="Helvetica Neue"/>
                          <a:sym typeface="Helvetica Neue"/>
                        </a:defRPr>
                      </a:pPr>
                      <a:endParaRP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 b="1" cap="all">
                          <a:solidFill>
                            <a:srgbClr val="000000"/>
                          </a:solidFill>
                          <a:latin typeface="Helvetica Neue"/>
                          <a:ea typeface="Helvetica Neue"/>
                          <a:cs typeface="Helvetica Neue"/>
                          <a:sym typeface="Helvetica Neue"/>
                        </a:defRPr>
                      </a:pPr>
                      <a:endParaRP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r>
              <a:tr h="587348">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defRPr>
                      </a:pPr>
                      <a:r>
                        <a:rPr sz="2000" b="1" cap="all">
                          <a:latin typeface="Helvetica Neue"/>
                          <a:ea typeface="Helvetica Neue"/>
                          <a:cs typeface="Helvetica Neue"/>
                          <a:sym typeface="Helvetica Neue"/>
                        </a:rPr>
                        <a:t>Avg. Precip.  in.</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 b="1" cap="all">
                          <a:solidFill>
                            <a:srgbClr val="000000"/>
                          </a:solidFill>
                          <a:latin typeface="Helvetica Neue"/>
                          <a:ea typeface="Helvetica Neue"/>
                          <a:cs typeface="Helvetica Neue"/>
                          <a:sym typeface="Helvetica Neue"/>
                        </a:defRPr>
                      </a:pPr>
                      <a:endParaRP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 b="1" cap="all">
                          <a:solidFill>
                            <a:srgbClr val="000000"/>
                          </a:solidFill>
                          <a:latin typeface="Helvetica Neue"/>
                          <a:ea typeface="Helvetica Neue"/>
                          <a:cs typeface="Helvetica Neue"/>
                          <a:sym typeface="Helvetica Neue"/>
                        </a:defRPr>
                      </a:pPr>
                      <a:endParaRP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 b="1" cap="all">
                          <a:solidFill>
                            <a:srgbClr val="000000"/>
                          </a:solidFill>
                          <a:latin typeface="Helvetica Neue"/>
                          <a:ea typeface="Helvetica Neue"/>
                          <a:cs typeface="Helvetica Neue"/>
                          <a:sym typeface="Helvetica Neue"/>
                        </a:defRPr>
                      </a:pPr>
                      <a:endParaRP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 b="1" cap="all">
                          <a:solidFill>
                            <a:srgbClr val="000000"/>
                          </a:solidFill>
                          <a:latin typeface="Helvetica Neue"/>
                          <a:ea typeface="Helvetica Neue"/>
                          <a:cs typeface="Helvetica Neue"/>
                          <a:sym typeface="Helvetica Neue"/>
                        </a:defRPr>
                      </a:pPr>
                      <a:endParaRP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 b="1" cap="all">
                          <a:solidFill>
                            <a:srgbClr val="000000"/>
                          </a:solidFill>
                          <a:latin typeface="Helvetica Neue"/>
                          <a:ea typeface="Helvetica Neue"/>
                          <a:cs typeface="Helvetica Neue"/>
                          <a:sym typeface="Helvetica Neue"/>
                        </a:defRPr>
                      </a:pPr>
                      <a:endParaRP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 b="1" cap="all">
                          <a:solidFill>
                            <a:srgbClr val="000000"/>
                          </a:solidFill>
                          <a:latin typeface="Helvetica Neue"/>
                          <a:ea typeface="Helvetica Neue"/>
                          <a:cs typeface="Helvetica Neue"/>
                          <a:sym typeface="Helvetica Neue"/>
                        </a:defRPr>
                      </a:pPr>
                      <a:endParaRP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 b="1" cap="all">
                          <a:solidFill>
                            <a:srgbClr val="000000"/>
                          </a:solidFill>
                          <a:latin typeface="Helvetica Neue"/>
                          <a:ea typeface="Helvetica Neue"/>
                          <a:cs typeface="Helvetica Neue"/>
                          <a:sym typeface="Helvetica Neue"/>
                        </a:defRPr>
                      </a:pPr>
                      <a:endParaRP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 b="1" cap="all">
                          <a:solidFill>
                            <a:srgbClr val="000000"/>
                          </a:solidFill>
                          <a:latin typeface="Helvetica Neue"/>
                          <a:ea typeface="Helvetica Neue"/>
                          <a:cs typeface="Helvetica Neue"/>
                          <a:sym typeface="Helvetica Neue"/>
                        </a:defRPr>
                      </a:pPr>
                      <a:endParaRP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 b="1" cap="all">
                          <a:solidFill>
                            <a:srgbClr val="000000"/>
                          </a:solidFill>
                          <a:latin typeface="Helvetica Neue"/>
                          <a:ea typeface="Helvetica Neue"/>
                          <a:cs typeface="Helvetica Neue"/>
                          <a:sym typeface="Helvetica Neue"/>
                        </a:defRPr>
                      </a:pPr>
                      <a:endParaRP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 b="1" cap="all">
                          <a:solidFill>
                            <a:srgbClr val="000000"/>
                          </a:solidFill>
                          <a:latin typeface="Helvetica Neue"/>
                          <a:ea typeface="Helvetica Neue"/>
                          <a:cs typeface="Helvetica Neue"/>
                          <a:sym typeface="Helvetica Neue"/>
                        </a:defRPr>
                      </a:pPr>
                      <a:endParaRP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 b="1" cap="all">
                          <a:solidFill>
                            <a:srgbClr val="000000"/>
                          </a:solidFill>
                          <a:latin typeface="Helvetica Neue"/>
                          <a:ea typeface="Helvetica Neue"/>
                          <a:cs typeface="Helvetica Neue"/>
                          <a:sym typeface="Helvetica Neue"/>
                        </a:defRPr>
                      </a:pPr>
                      <a:endParaRP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 b="1" cap="all">
                          <a:solidFill>
                            <a:srgbClr val="000000"/>
                          </a:solidFill>
                          <a:latin typeface="Helvetica Neue"/>
                          <a:ea typeface="Helvetica Neue"/>
                          <a:cs typeface="Helvetica Neue"/>
                          <a:sym typeface="Helvetica Neue"/>
                        </a:defRPr>
                      </a:pPr>
                      <a:endParaRPr/>
                    </a:p>
                  </a:txBody>
                  <a:tcPr marL="25400" marR="25400" marT="25400" marB="254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 name="pasted-image.png"/>
          <p:cNvPicPr/>
          <p:nvPr/>
        </p:nvPicPr>
        <p:blipFill>
          <a:blip r:embed="rId2">
            <a:extLst/>
          </a:blip>
          <a:stretch>
            <a:fillRect/>
          </a:stretch>
        </p:blipFill>
        <p:spPr>
          <a:xfrm>
            <a:off x="0" y="1645669"/>
            <a:ext cx="13004801" cy="6462262"/>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 name="pasted-image.tif"/>
          <p:cNvPicPr/>
          <p:nvPr/>
        </p:nvPicPr>
        <p:blipFill>
          <a:blip r:embed="rId2">
            <a:extLst/>
          </a:blip>
          <a:stretch>
            <a:fillRect/>
          </a:stretch>
        </p:blipFill>
        <p:spPr>
          <a:xfrm>
            <a:off x="322852" y="5175582"/>
            <a:ext cx="11691167" cy="4334694"/>
          </a:xfrm>
          <a:prstGeom prst="rect">
            <a:avLst/>
          </a:prstGeom>
          <a:ln w="12700">
            <a:miter lim="400000"/>
          </a:ln>
        </p:spPr>
      </p:pic>
      <p:pic>
        <p:nvPicPr>
          <p:cNvPr id="471" name="pasted-image.tif"/>
          <p:cNvPicPr/>
          <p:nvPr/>
        </p:nvPicPr>
        <p:blipFill>
          <a:blip r:embed="rId3">
            <a:extLst/>
          </a:blip>
          <a:stretch>
            <a:fillRect/>
          </a:stretch>
        </p:blipFill>
        <p:spPr>
          <a:xfrm>
            <a:off x="0" y="-50330"/>
            <a:ext cx="13004801" cy="473591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pasted-image.tif"/>
          <p:cNvPicPr/>
          <p:nvPr/>
        </p:nvPicPr>
        <p:blipFill>
          <a:blip r:embed="rId2">
            <a:extLst/>
          </a:blip>
          <a:stretch>
            <a:fillRect/>
          </a:stretch>
        </p:blipFill>
        <p:spPr>
          <a:xfrm>
            <a:off x="430397" y="183499"/>
            <a:ext cx="12144006" cy="9386602"/>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 name="pasted-image.tif"/>
          <p:cNvPicPr/>
          <p:nvPr/>
        </p:nvPicPr>
        <p:blipFill>
          <a:blip r:embed="rId2">
            <a:extLst/>
          </a:blip>
          <a:stretch>
            <a:fillRect/>
          </a:stretch>
        </p:blipFill>
        <p:spPr>
          <a:xfrm>
            <a:off x="430581" y="1191139"/>
            <a:ext cx="12143638" cy="7371322"/>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 name="pasted-image.tif"/>
          <p:cNvPicPr/>
          <p:nvPr/>
        </p:nvPicPr>
        <p:blipFill>
          <a:blip r:embed="rId2">
            <a:extLst/>
          </a:blip>
          <a:stretch>
            <a:fillRect/>
          </a:stretch>
        </p:blipFill>
        <p:spPr>
          <a:xfrm>
            <a:off x="0" y="2672596"/>
            <a:ext cx="13004801" cy="440840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 name="pasted-image.tif"/>
          <p:cNvPicPr/>
          <p:nvPr/>
        </p:nvPicPr>
        <p:blipFill>
          <a:blip r:embed="rId2">
            <a:extLst/>
          </a:blip>
          <a:stretch>
            <a:fillRect/>
          </a:stretch>
        </p:blipFill>
        <p:spPr>
          <a:xfrm>
            <a:off x="784449" y="338619"/>
            <a:ext cx="11435902" cy="9076362"/>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 name="pasted-image.tif"/>
          <p:cNvPicPr/>
          <p:nvPr/>
        </p:nvPicPr>
        <p:blipFill>
          <a:blip r:embed="rId2">
            <a:extLst/>
          </a:blip>
          <a:stretch>
            <a:fillRect/>
          </a:stretch>
        </p:blipFill>
        <p:spPr>
          <a:xfrm>
            <a:off x="-413817" y="447313"/>
            <a:ext cx="13832434" cy="8858974"/>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 name="haha_foxs_colby_lewis_graphic_moves_kc_royals_to_kansas.jpg"/>
          <p:cNvPicPr/>
          <p:nvPr/>
        </p:nvPicPr>
        <p:blipFill>
          <a:blip r:embed="rId2">
            <a:extLst/>
          </a:blip>
          <a:srcRect r="781" b="7946"/>
          <a:stretch>
            <a:fillRect/>
          </a:stretch>
        </p:blipFill>
        <p:spPr>
          <a:xfrm>
            <a:off x="101600" y="0"/>
            <a:ext cx="12903200" cy="7581900"/>
          </a:xfrm>
          <a:prstGeom prst="rect">
            <a:avLst/>
          </a:prstGeom>
          <a:ln w="12700">
            <a:miter lim="400000"/>
          </a:ln>
        </p:spPr>
      </p:pic>
      <p:sp>
        <p:nvSpPr>
          <p:cNvPr id="482" name="Shape 482"/>
          <p:cNvSpPr>
            <a:spLocks noGrp="1"/>
          </p:cNvSpPr>
          <p:nvPr>
            <p:ph type="title"/>
          </p:nvPr>
        </p:nvSpPr>
        <p:spPr>
          <a:prstGeom prst="rect">
            <a:avLst/>
          </a:prstGeom>
        </p:spPr>
        <p:txBody>
          <a:bodyPr/>
          <a:lstStyle>
            <a:lvl1pPr>
              <a:defRPr b="1"/>
            </a:lvl1pPr>
          </a:lstStyle>
          <a:p>
            <a:pPr lvl="0">
              <a:defRPr sz="1800" b="0"/>
            </a:pPr>
            <a:r>
              <a:rPr sz="4200" b="1"/>
              <a:t>Kansas City Royals</a:t>
            </a:r>
          </a:p>
        </p:txBody>
      </p:sp>
      <p:sp>
        <p:nvSpPr>
          <p:cNvPr id="483" name="Shape 483"/>
          <p:cNvSpPr>
            <a:spLocks noGrp="1"/>
          </p:cNvSpPr>
          <p:nvPr>
            <p:ph type="body" idx="1"/>
          </p:nvPr>
        </p:nvSpPr>
        <p:spPr>
          <a:xfrm>
            <a:off x="7620000" y="8470900"/>
            <a:ext cx="5245100" cy="508000"/>
          </a:xfrm>
          <a:prstGeom prst="rect">
            <a:avLst/>
          </a:prstGeom>
        </p:spPr>
        <p:txBody>
          <a:bodyPr/>
          <a:lstStyle>
            <a:lvl1pPr>
              <a:defRPr sz="2500" b="1">
                <a:solidFill>
                  <a:srgbClr val="444444"/>
                </a:solidFill>
              </a:defRPr>
            </a:lvl1pPr>
          </a:lstStyle>
          <a:p>
            <a:pPr lvl="0">
              <a:defRPr sz="1800" b="0">
                <a:solidFill>
                  <a:srgbClr val="000000"/>
                </a:solidFill>
              </a:defRPr>
            </a:pPr>
            <a:r>
              <a:rPr sz="2500" b="1">
                <a:solidFill>
                  <a:srgbClr val="444444"/>
                </a:solidFill>
              </a:rPr>
              <a:t>Baseball Team in the World Series</a:t>
            </a:r>
          </a:p>
        </p:txBody>
      </p:sp>
      <p:pic>
        <p:nvPicPr>
          <p:cNvPr id="484" name="Picture 483"/>
          <p:cNvPicPr/>
          <p:nvPr/>
        </p:nvPicPr>
        <p:blipFill>
          <a:blip r:embed="rId3">
            <a:extLst/>
          </a:blip>
          <a:stretch>
            <a:fillRect/>
          </a:stretch>
        </p:blipFill>
        <p:spPr>
          <a:xfrm>
            <a:off x="7004050" y="2844800"/>
            <a:ext cx="2984500" cy="2984500"/>
          </a:xfrm>
          <a:prstGeom prst="rect">
            <a:avLst/>
          </a:prstGeom>
          <a:effectLst>
            <a:outerShdw blurRad="127000" dist="76200" dir="2700000" rotWithShape="0">
              <a:srgbClr val="000000">
                <a:alpha val="75000"/>
              </a:srgbClr>
            </a:outerShdw>
          </a:effectLst>
        </p:spPr>
      </p:pic>
      <p:sp>
        <p:nvSpPr>
          <p:cNvPr id="485" name="Shape 485"/>
          <p:cNvSpPr/>
          <p:nvPr/>
        </p:nvSpPr>
        <p:spPr>
          <a:xfrm>
            <a:off x="2286775" y="1536700"/>
            <a:ext cx="9245601" cy="1079500"/>
          </a:xfrm>
          <a:prstGeom prst="rect">
            <a:avLst/>
          </a:prstGeom>
          <a:solidFill>
            <a:srgbClr val="FFFFFF"/>
          </a:solidFill>
          <a:ln w="381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b">
            <a:spAutoFit/>
          </a:bodyPr>
          <a:lstStyle>
            <a:lvl1pPr>
              <a:defRPr sz="3000" b="1">
                <a:solidFill>
                  <a:srgbClr val="000000"/>
                </a:solidFill>
                <a:latin typeface="Helvetica Neue Light"/>
                <a:ea typeface="Helvetica Neue Light"/>
                <a:cs typeface="Helvetica Neue Light"/>
                <a:sym typeface="Helvetica Neue Light"/>
              </a:defRPr>
            </a:lvl1pPr>
          </a:lstStyle>
          <a:p>
            <a:pPr lvl="0">
              <a:defRPr sz="1800" b="0"/>
            </a:pPr>
            <a:r>
              <a:rPr sz="3000" b="1"/>
              <a:t>Kansas City Royals Play in Kansas City, Missouri not in Kansas City, Kansas.</a:t>
            </a:r>
          </a:p>
        </p:txBody>
      </p:sp>
      <p:pic>
        <p:nvPicPr>
          <p:cNvPr id="486" name="Picture 485"/>
          <p:cNvPicPr/>
          <p:nvPr/>
        </p:nvPicPr>
        <p:blipFill>
          <a:blip r:embed="rId4">
            <a:extLst/>
          </a:blip>
          <a:stretch>
            <a:fillRect/>
          </a:stretch>
        </p:blipFill>
        <p:spPr>
          <a:xfrm>
            <a:off x="9090468" y="2089460"/>
            <a:ext cx="1493229" cy="2292890"/>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484"/>
                                        </p:tgtEl>
                                        <p:attrNameLst>
                                          <p:attrName>style.visibility</p:attrName>
                                        </p:attrNameLst>
                                      </p:cBhvr>
                                      <p:to>
                                        <p:strVal val="visible"/>
                                      </p:to>
                                    </p:set>
                                    <p:animEffect transition="in" filter="wipe(left)">
                                      <p:cBhvr>
                                        <p:cTn id="7" dur="1000"/>
                                        <p:tgtEl>
                                          <p:spTgt spid="48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2" nodeType="clickEffect">
                                  <p:stCondLst>
                                    <p:cond delay="0"/>
                                  </p:stCondLst>
                                  <p:iterate>
                                    <p:tmAbs val="0"/>
                                  </p:iterate>
                                  <p:childTnLst>
                                    <p:set>
                                      <p:cBhvr>
                                        <p:cTn id="11" fill="hold"/>
                                        <p:tgtEl>
                                          <p:spTgt spid="485"/>
                                        </p:tgtEl>
                                        <p:attrNameLst>
                                          <p:attrName>style.visibility</p:attrName>
                                        </p:attrNameLst>
                                      </p:cBhvr>
                                      <p:to>
                                        <p:strVal val="visible"/>
                                      </p:to>
                                    </p:set>
                                    <p:animEffect transition="in" filter="dissolve">
                                      <p:cBhvr>
                                        <p:cTn id="12" dur="1000"/>
                                        <p:tgtEl>
                                          <p:spTgt spid="485"/>
                                        </p:tgtEl>
                                      </p:cBhvr>
                                    </p:animEffect>
                                  </p:childTnLst>
                                </p:cTn>
                              </p:par>
                            </p:childTnLst>
                          </p:cTn>
                        </p:par>
                        <p:par>
                          <p:cTn id="13" fill="hold">
                            <p:stCondLst>
                              <p:cond delay="1000"/>
                            </p:stCondLst>
                            <p:childTnLst>
                              <p:par>
                                <p:cTn id="14" presetID="18" presetClass="entr" presetSubtype="12" fill="hold" grpId="3" nodeType="afterEffect">
                                  <p:stCondLst>
                                    <p:cond delay="0"/>
                                  </p:stCondLst>
                                  <p:iterate>
                                    <p:tmAbs val="0"/>
                                  </p:iterate>
                                  <p:childTnLst>
                                    <p:set>
                                      <p:cBhvr>
                                        <p:cTn id="15" fill="hold"/>
                                        <p:tgtEl>
                                          <p:spTgt spid="486"/>
                                        </p:tgtEl>
                                        <p:attrNameLst>
                                          <p:attrName>style.visibility</p:attrName>
                                        </p:attrNameLst>
                                      </p:cBhvr>
                                      <p:to>
                                        <p:strVal val="visible"/>
                                      </p:to>
                                    </p:set>
                                    <p:animEffect transition="in" filter="strips(downLeft)">
                                      <p:cBhvr>
                                        <p:cTn id="16" dur="1000"/>
                                        <p:tgtEl>
                                          <p:spTgt spid="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 grpId="1" animBg="1" advAuto="0"/>
      <p:bldP spid="485" grpId="2" animBg="1" advAuto="0"/>
      <p:bldP spid="486" grpId="3" animBg="1" advAuto="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 name="droppedImage.png"/>
          <p:cNvPicPr/>
          <p:nvPr/>
        </p:nvPicPr>
        <p:blipFill>
          <a:blip r:embed="rId2">
            <a:extLst/>
          </a:blip>
          <a:stretch>
            <a:fillRect/>
          </a:stretch>
        </p:blipFill>
        <p:spPr>
          <a:xfrm>
            <a:off x="889000" y="838200"/>
            <a:ext cx="11214100" cy="8077200"/>
          </a:xfrm>
          <a:prstGeom prst="rect">
            <a:avLst/>
          </a:prstGeom>
          <a:ln w="12700">
            <a:miter lim="400000"/>
          </a:ln>
          <a:effectLst>
            <a:outerShdw blurRad="38100" dist="25400" rotWithShape="0">
              <a:srgbClr val="000000">
                <a:alpha val="70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 name="droppedImage.png"/>
          <p:cNvPicPr/>
          <p:nvPr/>
        </p:nvPicPr>
        <p:blipFill>
          <a:blip r:embed="rId2">
            <a:extLst/>
          </a:blip>
          <a:stretch>
            <a:fillRect/>
          </a:stretch>
        </p:blipFill>
        <p:spPr>
          <a:xfrm>
            <a:off x="1143000" y="1104900"/>
            <a:ext cx="10515600" cy="7543800"/>
          </a:xfrm>
          <a:prstGeom prst="rect">
            <a:avLst/>
          </a:prstGeom>
          <a:ln w="12700">
            <a:miter lim="400000"/>
          </a:ln>
          <a:effectLst>
            <a:outerShdw blurRad="38100" dist="25400" rotWithShape="0">
              <a:srgbClr val="000000">
                <a:alpha val="70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 name="DSC_0820.jpg"/>
          <p:cNvPicPr/>
          <p:nvPr/>
        </p:nvPicPr>
        <p:blipFill>
          <a:blip r:embed="rId2">
            <a:extLst/>
          </a:blip>
          <a:stretch>
            <a:fillRect/>
          </a:stretch>
        </p:blipFill>
        <p:spPr>
          <a:xfrm>
            <a:off x="511861" y="863600"/>
            <a:ext cx="11968378" cy="8013700"/>
          </a:xfrm>
          <a:prstGeom prst="rect">
            <a:avLst/>
          </a:prstGeom>
          <a:ln w="12700">
            <a:miter lim="400000"/>
          </a:ln>
          <a:effectLst>
            <a:outerShdw blurRad="127000" dist="76200" dir="2700000" rotWithShape="0">
              <a:srgbClr val="000000">
                <a:alpha val="75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 name="droppedImage.png"/>
          <p:cNvPicPr/>
          <p:nvPr/>
        </p:nvPicPr>
        <p:blipFill>
          <a:blip r:embed="rId2">
            <a:extLst/>
          </a:blip>
          <a:stretch>
            <a:fillRect/>
          </a:stretch>
        </p:blipFill>
        <p:spPr>
          <a:xfrm>
            <a:off x="1295400" y="1308100"/>
            <a:ext cx="10642600" cy="7137400"/>
          </a:xfrm>
          <a:prstGeom prst="rect">
            <a:avLst/>
          </a:prstGeom>
          <a:ln w="12700">
            <a:miter lim="400000"/>
          </a:ln>
          <a:effectLst>
            <a:outerShdw blurRad="38100" dist="25400" rotWithShape="0">
              <a:srgbClr val="000000">
                <a:alpha val="70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6" name="Shape 496"/>
          <p:cNvSpPr/>
          <p:nvPr/>
        </p:nvSpPr>
        <p:spPr>
          <a:xfrm>
            <a:off x="5485817" y="546099"/>
            <a:ext cx="2175173" cy="154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sz="10000" b="1" cap="all" spc="1600">
                <a:solidFill>
                  <a:srgbClr val="000000"/>
                </a:solidFill>
                <a:latin typeface="Georgia"/>
                <a:ea typeface="Georgia"/>
                <a:cs typeface="Georgia"/>
                <a:sym typeface="Georgia"/>
              </a:defRPr>
            </a:lvl1pPr>
          </a:lstStyle>
          <a:p>
            <a:pPr lvl="0">
              <a:defRPr sz="1800" b="0" cap="none" spc="0"/>
            </a:pPr>
            <a:r>
              <a:rPr sz="10000" b="1" cap="all" spc="1600"/>
              <a:t>28</a:t>
            </a:r>
          </a:p>
        </p:txBody>
      </p:sp>
      <p:sp>
        <p:nvSpPr>
          <p:cNvPr id="497" name="Shape 497"/>
          <p:cNvSpPr/>
          <p:nvPr/>
        </p:nvSpPr>
        <p:spPr>
          <a:xfrm>
            <a:off x="1205002" y="4127500"/>
            <a:ext cx="10736804" cy="1498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800">
                <a:solidFill>
                  <a:srgbClr val="000000"/>
                </a:solidFill>
                <a:latin typeface="Georgia"/>
                <a:ea typeface="Georgia"/>
                <a:cs typeface="Georgia"/>
                <a:sym typeface="Georgia"/>
              </a:defRPr>
            </a:lvl1pPr>
          </a:lstStyle>
          <a:p>
            <a:pPr lvl="0">
              <a:defRPr sz="1800"/>
            </a:pPr>
            <a:r>
              <a:rPr sz="4800"/>
              <a:t>Discuss the structure and purpose of government. (P)</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pasted-image.tif"/>
          <p:cNvPicPr/>
          <p:nvPr/>
        </p:nvPicPr>
        <p:blipFill>
          <a:blip r:embed="rId2">
            <a:extLst/>
          </a:blip>
          <a:stretch>
            <a:fillRect/>
          </a:stretch>
        </p:blipFill>
        <p:spPr>
          <a:xfrm>
            <a:off x="335502" y="362701"/>
            <a:ext cx="12333796" cy="902819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 name="pasted-image.tif"/>
          <p:cNvPicPr/>
          <p:nvPr/>
        </p:nvPicPr>
        <p:blipFill>
          <a:blip r:embed="rId2">
            <a:extLst/>
          </a:blip>
          <a:stretch>
            <a:fillRect/>
          </a:stretch>
        </p:blipFill>
        <p:spPr>
          <a:xfrm>
            <a:off x="409747" y="212112"/>
            <a:ext cx="12185306" cy="932937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 name="pasted-image.png"/>
          <p:cNvPicPr/>
          <p:nvPr/>
        </p:nvPicPr>
        <p:blipFill>
          <a:blip r:embed="rId2">
            <a:extLst/>
          </a:blip>
          <a:stretch>
            <a:fillRect/>
          </a:stretch>
        </p:blipFill>
        <p:spPr>
          <a:xfrm>
            <a:off x="-16000" y="-124352"/>
            <a:ext cx="13036800" cy="7053906"/>
          </a:xfrm>
          <a:prstGeom prst="rect">
            <a:avLst/>
          </a:prstGeom>
          <a:ln w="12700">
            <a:miter lim="400000"/>
          </a:ln>
        </p:spPr>
      </p:pic>
      <p:pic>
        <p:nvPicPr>
          <p:cNvPr id="502" name="pasted-image.png"/>
          <p:cNvPicPr/>
          <p:nvPr/>
        </p:nvPicPr>
        <p:blipFill>
          <a:blip r:embed="rId3">
            <a:extLst/>
          </a:blip>
          <a:stretch>
            <a:fillRect/>
          </a:stretch>
        </p:blipFill>
        <p:spPr>
          <a:xfrm>
            <a:off x="1543382" y="5693661"/>
            <a:ext cx="9918036" cy="3896999"/>
          </a:xfrm>
          <a:prstGeom prst="rect">
            <a:avLst/>
          </a:prstGeom>
          <a:ln>
            <a:solidFill/>
            <a:miter lim="400000"/>
          </a:ln>
          <a:effectLst>
            <a:outerShdw blurRad="63500" dist="25400" dir="5400000" rotWithShape="0">
              <a:srgbClr val="000000">
                <a:alpha val="50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 name="pasted-image.png"/>
          <p:cNvPicPr/>
          <p:nvPr/>
        </p:nvPicPr>
        <p:blipFill>
          <a:blip r:embed="rId2">
            <a:extLst/>
          </a:blip>
          <a:stretch>
            <a:fillRect/>
          </a:stretch>
        </p:blipFill>
        <p:spPr>
          <a:xfrm>
            <a:off x="448216" y="2497988"/>
            <a:ext cx="12108368" cy="4757624"/>
          </a:xfrm>
          <a:prstGeom prst="rect">
            <a:avLst/>
          </a:prstGeom>
          <a:ln>
            <a:solidFill/>
            <a:miter lim="400000"/>
          </a:ln>
          <a:effectLst>
            <a:outerShdw blurRad="63500" dist="25400" dir="5400000" rotWithShape="0">
              <a:srgbClr val="000000">
                <a:alpha val="50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 name="pasted-image.png"/>
          <p:cNvPicPr/>
          <p:nvPr/>
        </p:nvPicPr>
        <p:blipFill>
          <a:blip r:embed="rId2">
            <a:extLst/>
          </a:blip>
          <a:stretch>
            <a:fillRect/>
          </a:stretch>
        </p:blipFill>
        <p:spPr>
          <a:xfrm>
            <a:off x="-618522" y="69956"/>
            <a:ext cx="14241844" cy="6248609"/>
          </a:xfrm>
          <a:prstGeom prst="rect">
            <a:avLst/>
          </a:prstGeom>
          <a:ln w="12700">
            <a:miter lim="400000"/>
          </a:ln>
        </p:spPr>
      </p:pic>
      <p:sp>
        <p:nvSpPr>
          <p:cNvPr id="507" name="Shape 507"/>
          <p:cNvSpPr/>
          <p:nvPr/>
        </p:nvSpPr>
        <p:spPr>
          <a:xfrm>
            <a:off x="127698" y="6692836"/>
            <a:ext cx="12749404" cy="243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defTabSz="457200">
              <a:defRPr sz="1800">
                <a:solidFill>
                  <a:srgbClr val="000000"/>
                </a:solidFill>
              </a:defRPr>
            </a:pPr>
            <a:r>
              <a:rPr sz="3800" b="1">
                <a:latin typeface="Helvetica"/>
                <a:ea typeface="Helvetica"/>
                <a:cs typeface="Helvetica"/>
                <a:sym typeface="Helvetica"/>
              </a:rPr>
              <a:t>Countries highlighted in blue are designated "</a:t>
            </a:r>
            <a:r>
              <a:rPr sz="3800" b="1">
                <a:latin typeface="Helvetica"/>
                <a:ea typeface="Helvetica"/>
                <a:cs typeface="Helvetica"/>
                <a:sym typeface="Helvetica"/>
                <a:hlinkClick r:id="rId3"/>
              </a:rPr>
              <a:t>electoral democracies</a:t>
            </a:r>
            <a:r>
              <a:rPr sz="3800" b="1">
                <a:latin typeface="Helvetica"/>
                <a:ea typeface="Helvetica"/>
                <a:cs typeface="Helvetica"/>
                <a:sym typeface="Helvetica"/>
              </a:rPr>
              <a:t>" in Freedom House's 2014 survey "Freedom in the World". Freedom House considers democracy in practice, not merely official claims.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9" name="Shape 509"/>
          <p:cNvSpPr/>
          <p:nvPr/>
        </p:nvSpPr>
        <p:spPr>
          <a:xfrm>
            <a:off x="5485817" y="546099"/>
            <a:ext cx="2139206" cy="154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sz="10000" b="1" cap="all" spc="1600">
                <a:solidFill>
                  <a:srgbClr val="000000"/>
                </a:solidFill>
                <a:latin typeface="Georgia"/>
                <a:ea typeface="Georgia"/>
                <a:cs typeface="Georgia"/>
                <a:sym typeface="Georgia"/>
              </a:defRPr>
            </a:lvl1pPr>
          </a:lstStyle>
          <a:p>
            <a:pPr lvl="0">
              <a:defRPr sz="1800" b="0" cap="none" spc="0"/>
            </a:pPr>
            <a:r>
              <a:rPr sz="10000" b="1" cap="all" spc="1600"/>
              <a:t>29</a:t>
            </a:r>
          </a:p>
        </p:txBody>
      </p:sp>
      <p:sp>
        <p:nvSpPr>
          <p:cNvPr id="510" name="Shape 510"/>
          <p:cNvSpPr/>
          <p:nvPr/>
        </p:nvSpPr>
        <p:spPr>
          <a:xfrm>
            <a:off x="1138659" y="3778249"/>
            <a:ext cx="10727482" cy="21971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800">
                <a:solidFill>
                  <a:srgbClr val="000000"/>
                </a:solidFill>
                <a:latin typeface="Georgia"/>
                <a:ea typeface="Georgia"/>
                <a:cs typeface="Georgia"/>
                <a:sym typeface="Georgia"/>
              </a:defRPr>
            </a:lvl1pPr>
          </a:lstStyle>
          <a:p>
            <a:pPr lvl="0">
              <a:defRPr sz="1800"/>
            </a:pPr>
            <a:r>
              <a:rPr sz="4800"/>
              <a:t>Compare and contrast the national governments of Canada, Mexico, and the United States. (P)</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Shape 512"/>
          <p:cNvSpPr/>
          <p:nvPr/>
        </p:nvSpPr>
        <p:spPr>
          <a:xfrm>
            <a:off x="766564" y="99338"/>
            <a:ext cx="11471673" cy="1574801"/>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4800" b="1">
                <a:latin typeface="Helvetica"/>
                <a:ea typeface="Helvetica"/>
                <a:cs typeface="Helvetica"/>
                <a:sym typeface="Helvetica"/>
              </a:defRPr>
            </a:lvl1pPr>
          </a:lstStyle>
          <a:p>
            <a:pPr lvl="0">
              <a:defRPr sz="1800" b="0">
                <a:solidFill>
                  <a:srgbClr val="000000"/>
                </a:solidFill>
              </a:defRPr>
            </a:pPr>
            <a:r>
              <a:rPr sz="4800" b="1">
                <a:solidFill>
                  <a:srgbClr val="FFFFFF"/>
                </a:solidFill>
              </a:rPr>
              <a:t>http://www.mapsofworld.com/thematic-maps/types-of-governments.html</a:t>
            </a:r>
          </a:p>
        </p:txBody>
      </p:sp>
      <p:pic>
        <p:nvPicPr>
          <p:cNvPr id="513" name="Picture 512"/>
          <p:cNvPicPr/>
          <p:nvPr/>
        </p:nvPicPr>
        <p:blipFill>
          <a:blip r:embed="rId3">
            <a:extLst/>
          </a:blip>
          <a:stretch>
            <a:fillRect/>
          </a:stretch>
        </p:blipFill>
        <p:spPr>
          <a:xfrm>
            <a:off x="484666" y="1467045"/>
            <a:ext cx="12035468" cy="8339617"/>
          </a:xfrm>
          <a:prstGeom prst="rect">
            <a:avLst/>
          </a:prstGeom>
          <a:effectLst>
            <a:outerShdw blurRad="190500" dist="8455" dir="5400000" rotWithShape="0">
              <a:srgbClr val="000000"/>
            </a:outerShdw>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 name="pasted-image.png"/>
          <p:cNvPicPr/>
          <p:nvPr/>
        </p:nvPicPr>
        <p:blipFill>
          <a:blip r:embed="rId2">
            <a:extLst/>
          </a:blip>
          <a:stretch>
            <a:fillRect/>
          </a:stretch>
        </p:blipFill>
        <p:spPr>
          <a:xfrm>
            <a:off x="3467044" y="-76241"/>
            <a:ext cx="9584057" cy="9906082"/>
          </a:xfrm>
          <a:prstGeom prst="rect">
            <a:avLst/>
          </a:prstGeom>
          <a:ln w="12700">
            <a:miter lim="400000"/>
          </a:ln>
        </p:spPr>
      </p:pic>
      <p:sp>
        <p:nvSpPr>
          <p:cNvPr id="516" name="Shape 516"/>
          <p:cNvSpPr/>
          <p:nvPr/>
        </p:nvSpPr>
        <p:spPr>
          <a:xfrm>
            <a:off x="-1232" y="6897472"/>
            <a:ext cx="3876155" cy="1346201"/>
          </a:xfrm>
          <a:prstGeom prst="rect">
            <a:avLst/>
          </a:prstGeom>
          <a:gradFill>
            <a:gsLst>
              <a:gs pos="0">
                <a:srgbClr val="189B1A"/>
              </a:gs>
              <a:gs pos="100000">
                <a:srgbClr val="235D0B"/>
              </a:gs>
            </a:gsLst>
            <a:lin ang="5400000"/>
          </a:grad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l">
              <a:defRPr sz="8200" b="1">
                <a:latin typeface="Helvetica"/>
                <a:ea typeface="Helvetica"/>
                <a:cs typeface="Helvetica"/>
                <a:sym typeface="Helvetica"/>
              </a:defRPr>
            </a:lvl1pPr>
          </a:lstStyle>
          <a:p>
            <a:pPr lvl="0">
              <a:defRPr sz="1800" b="0">
                <a:solidFill>
                  <a:srgbClr val="000000"/>
                </a:solidFill>
              </a:defRPr>
            </a:pPr>
            <a:r>
              <a:rPr sz="8200" b="1">
                <a:solidFill>
                  <a:srgbClr val="FFFFFF"/>
                </a:solidFill>
              </a:rPr>
              <a:t>Canada</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 name="pasted-image.png"/>
          <p:cNvPicPr/>
          <p:nvPr/>
        </p:nvPicPr>
        <p:blipFill>
          <a:blip r:embed="rId2">
            <a:extLst/>
          </a:blip>
          <a:stretch>
            <a:fillRect/>
          </a:stretch>
        </p:blipFill>
        <p:spPr>
          <a:xfrm>
            <a:off x="3633489" y="-14494"/>
            <a:ext cx="9417453" cy="9782588"/>
          </a:xfrm>
          <a:prstGeom prst="rect">
            <a:avLst/>
          </a:prstGeom>
          <a:ln w="12700">
            <a:miter lim="400000"/>
          </a:ln>
        </p:spPr>
      </p:pic>
      <p:sp>
        <p:nvSpPr>
          <p:cNvPr id="519" name="Shape 519"/>
          <p:cNvSpPr/>
          <p:nvPr/>
        </p:nvSpPr>
        <p:spPr>
          <a:xfrm>
            <a:off x="6788" y="6745710"/>
            <a:ext cx="6768990" cy="1346201"/>
          </a:xfrm>
          <a:prstGeom prst="rect">
            <a:avLst/>
          </a:prstGeom>
          <a:gradFill>
            <a:gsLst>
              <a:gs pos="0">
                <a:srgbClr val="189B1A"/>
              </a:gs>
              <a:gs pos="100000">
                <a:srgbClr val="235D0B"/>
              </a:gs>
            </a:gsLst>
            <a:lin ang="5400000"/>
          </a:grad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a:defRPr sz="8200" b="1">
                <a:latin typeface="Helvetica"/>
                <a:ea typeface="Helvetica"/>
                <a:cs typeface="Helvetica"/>
                <a:sym typeface="Helvetica"/>
              </a:defRPr>
            </a:lvl1pPr>
          </a:lstStyle>
          <a:p>
            <a:pPr lvl="0">
              <a:defRPr sz="1800" b="0">
                <a:solidFill>
                  <a:srgbClr val="000000"/>
                </a:solidFill>
              </a:defRPr>
            </a:pPr>
            <a:r>
              <a:rPr sz="8200" b="1">
                <a:solidFill>
                  <a:srgbClr val="FFFFFF"/>
                </a:solidFill>
              </a:rPr>
              <a:t>United States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 name="pasted-image.png"/>
          <p:cNvPicPr/>
          <p:nvPr/>
        </p:nvPicPr>
        <p:blipFill>
          <a:blip r:embed="rId2">
            <a:extLst/>
          </a:blip>
          <a:stretch>
            <a:fillRect/>
          </a:stretch>
        </p:blipFill>
        <p:spPr>
          <a:xfrm>
            <a:off x="3634971" y="-44147"/>
            <a:ext cx="9415971" cy="9841894"/>
          </a:xfrm>
          <a:prstGeom prst="rect">
            <a:avLst/>
          </a:prstGeom>
          <a:ln w="12700">
            <a:miter lim="400000"/>
          </a:ln>
        </p:spPr>
      </p:pic>
      <p:sp>
        <p:nvSpPr>
          <p:cNvPr id="522" name="Shape 522"/>
          <p:cNvSpPr/>
          <p:nvPr/>
        </p:nvSpPr>
        <p:spPr>
          <a:xfrm>
            <a:off x="629" y="6518068"/>
            <a:ext cx="3644790" cy="1346201"/>
          </a:xfrm>
          <a:prstGeom prst="rect">
            <a:avLst/>
          </a:prstGeom>
          <a:gradFill>
            <a:gsLst>
              <a:gs pos="0">
                <a:srgbClr val="189B1A"/>
              </a:gs>
              <a:gs pos="100000">
                <a:srgbClr val="235D0B"/>
              </a:gs>
            </a:gsLst>
            <a:lin ang="5400000"/>
          </a:grad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a:defRPr sz="8200" b="1">
                <a:latin typeface="Helvetica"/>
                <a:ea typeface="Helvetica"/>
                <a:cs typeface="Helvetica"/>
                <a:sym typeface="Helvetica"/>
              </a:defRPr>
            </a:lvl1pPr>
          </a:lstStyle>
          <a:p>
            <a:pPr lvl="0">
              <a:defRPr sz="1800" b="0">
                <a:solidFill>
                  <a:srgbClr val="000000"/>
                </a:solidFill>
              </a:defRPr>
            </a:pPr>
            <a:r>
              <a:rPr sz="8200" b="1">
                <a:solidFill>
                  <a:srgbClr val="FFFFFF"/>
                </a:solidFill>
              </a:rPr>
              <a:t>Mexico</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 name="pasted-image.png"/>
          <p:cNvPicPr/>
          <p:nvPr/>
        </p:nvPicPr>
        <p:blipFill>
          <a:blip r:embed="rId2">
            <a:extLst/>
          </a:blip>
          <a:stretch>
            <a:fillRect/>
          </a:stretch>
        </p:blipFill>
        <p:spPr>
          <a:xfrm>
            <a:off x="3283372" y="-80792"/>
            <a:ext cx="9761699" cy="9915184"/>
          </a:xfrm>
          <a:prstGeom prst="rect">
            <a:avLst/>
          </a:prstGeom>
          <a:ln w="12700">
            <a:miter lim="400000"/>
          </a:ln>
        </p:spPr>
      </p:pic>
      <p:sp>
        <p:nvSpPr>
          <p:cNvPr id="525" name="Shape 525"/>
          <p:cNvSpPr/>
          <p:nvPr/>
        </p:nvSpPr>
        <p:spPr>
          <a:xfrm>
            <a:off x="-16402" y="6518068"/>
            <a:ext cx="2717801" cy="1346201"/>
          </a:xfrm>
          <a:prstGeom prst="rect">
            <a:avLst/>
          </a:prstGeom>
          <a:gradFill>
            <a:gsLst>
              <a:gs pos="0">
                <a:srgbClr val="189B1A"/>
              </a:gs>
              <a:gs pos="100000">
                <a:srgbClr val="235D0B"/>
              </a:gs>
            </a:gsLst>
            <a:lin ang="5400000"/>
          </a:grad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a:defRPr sz="8200" b="1">
                <a:latin typeface="Helvetica"/>
                <a:ea typeface="Helvetica"/>
                <a:cs typeface="Helvetica"/>
                <a:sym typeface="Helvetica"/>
              </a:defRPr>
            </a:lvl1pPr>
          </a:lstStyle>
          <a:p>
            <a:pPr lvl="0">
              <a:defRPr sz="1800" b="0">
                <a:solidFill>
                  <a:srgbClr val="000000"/>
                </a:solidFill>
              </a:defRPr>
            </a:pPr>
            <a:r>
              <a:rPr sz="8200" b="1">
                <a:solidFill>
                  <a:srgbClr val="FFFFFF"/>
                </a:solidFill>
              </a:rPr>
              <a:t>Cuba</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Picture 138"/>
          <p:cNvPicPr/>
          <p:nvPr/>
        </p:nvPicPr>
        <p:blipFill>
          <a:blip r:embed="rId2">
            <a:extLst/>
          </a:blip>
          <a:stretch>
            <a:fillRect/>
          </a:stretch>
        </p:blipFill>
        <p:spPr>
          <a:xfrm>
            <a:off x="701669" y="1323191"/>
            <a:ext cx="11601462" cy="7840212"/>
          </a:xfrm>
          <a:prstGeom prst="rect">
            <a:avLst/>
          </a:prstGeom>
          <a:effectLst>
            <a:outerShdw blurRad="355600" rotWithShape="0">
              <a:srgbClr val="000000">
                <a:alpha val="75000"/>
              </a:srgbClr>
            </a:outerShdw>
          </a:effectLst>
        </p:spPr>
      </p:pic>
      <p:sp>
        <p:nvSpPr>
          <p:cNvPr id="140" name="Shape 140"/>
          <p:cNvSpPr/>
          <p:nvPr/>
        </p:nvSpPr>
        <p:spPr>
          <a:xfrm>
            <a:off x="1499319" y="509353"/>
            <a:ext cx="1000616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000000"/>
                </a:solidFill>
              </a:defRPr>
            </a:lvl1pPr>
          </a:lstStyle>
          <a:p>
            <a:pPr lvl="0">
              <a:defRPr sz="1800" b="0"/>
            </a:pPr>
            <a:r>
              <a:rPr sz="3600" b="1"/>
              <a:t>https://www.csu.org/pages/restrictions-r.aspx</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 name="pasted-image.png"/>
          <p:cNvPicPr/>
          <p:nvPr/>
        </p:nvPicPr>
        <p:blipFill>
          <a:blip r:embed="rId2">
            <a:extLst/>
          </a:blip>
          <a:stretch>
            <a:fillRect/>
          </a:stretch>
        </p:blipFill>
        <p:spPr>
          <a:xfrm>
            <a:off x="3241807" y="-3485"/>
            <a:ext cx="9790882" cy="9760570"/>
          </a:xfrm>
          <a:prstGeom prst="rect">
            <a:avLst/>
          </a:prstGeom>
          <a:ln w="12700">
            <a:miter lim="400000"/>
          </a:ln>
        </p:spPr>
      </p:pic>
      <p:sp>
        <p:nvSpPr>
          <p:cNvPr id="528" name="Shape 528"/>
          <p:cNvSpPr/>
          <p:nvPr/>
        </p:nvSpPr>
        <p:spPr>
          <a:xfrm>
            <a:off x="-75836" y="6518068"/>
            <a:ext cx="5264858" cy="1346201"/>
          </a:xfrm>
          <a:prstGeom prst="rect">
            <a:avLst/>
          </a:prstGeom>
          <a:gradFill>
            <a:gsLst>
              <a:gs pos="0">
                <a:srgbClr val="189B1A"/>
              </a:gs>
              <a:gs pos="100000">
                <a:srgbClr val="235D0B"/>
              </a:gs>
            </a:gsLst>
            <a:lin ang="5400000"/>
          </a:grad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a:defRPr sz="8200" b="1">
                <a:latin typeface="Helvetica"/>
                <a:ea typeface="Helvetica"/>
                <a:cs typeface="Helvetica"/>
                <a:sym typeface="Helvetica"/>
              </a:defRPr>
            </a:lvl1pPr>
          </a:lstStyle>
          <a:p>
            <a:pPr lvl="0">
              <a:defRPr sz="1800" b="0">
                <a:solidFill>
                  <a:srgbClr val="000000"/>
                </a:solidFill>
              </a:defRPr>
            </a:pPr>
            <a:r>
              <a:rPr sz="8200" b="1">
                <a:solidFill>
                  <a:srgbClr val="FFFFFF"/>
                </a:solidFill>
              </a:rPr>
              <a:t>Greenland</a:t>
            </a:r>
          </a:p>
        </p:txBody>
      </p:sp>
      <p:sp>
        <p:nvSpPr>
          <p:cNvPr id="529" name="Shape 529"/>
          <p:cNvSpPr/>
          <p:nvPr/>
        </p:nvSpPr>
        <p:spPr>
          <a:xfrm>
            <a:off x="8277417" y="2004749"/>
            <a:ext cx="4823223" cy="838201"/>
          </a:xfrm>
          <a:prstGeom prst="rect">
            <a:avLst/>
          </a:prstGeom>
          <a:gradFill>
            <a:gsLst>
              <a:gs pos="0">
                <a:srgbClr val="189B1A"/>
              </a:gs>
              <a:gs pos="100000">
                <a:srgbClr val="235D0B"/>
              </a:gs>
            </a:gsLst>
            <a:lin ang="5400000"/>
          </a:grad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a:defRPr sz="4800" b="1">
                <a:latin typeface="Helvetica"/>
                <a:ea typeface="Helvetica"/>
                <a:cs typeface="Helvetica"/>
                <a:sym typeface="Helvetica"/>
              </a:defRPr>
            </a:lvl1pPr>
          </a:lstStyle>
          <a:p>
            <a:pPr lvl="0">
              <a:defRPr sz="1800" b="0">
                <a:solidFill>
                  <a:srgbClr val="000000"/>
                </a:solidFill>
              </a:defRPr>
            </a:pPr>
            <a:r>
              <a:rPr sz="4800" b="1">
                <a:solidFill>
                  <a:srgbClr val="FFFFFF"/>
                </a:solidFill>
              </a:rPr>
              <a:t>Part of Denmark</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 name="pasted-image.png"/>
          <p:cNvPicPr/>
          <p:nvPr/>
        </p:nvPicPr>
        <p:blipFill>
          <a:blip r:embed="rId2">
            <a:extLst/>
          </a:blip>
          <a:stretch>
            <a:fillRect/>
          </a:stretch>
        </p:blipFill>
        <p:spPr>
          <a:xfrm>
            <a:off x="3487154" y="-55460"/>
            <a:ext cx="9513307" cy="9864520"/>
          </a:xfrm>
          <a:prstGeom prst="rect">
            <a:avLst/>
          </a:prstGeom>
          <a:ln w="12700">
            <a:miter lim="400000"/>
          </a:ln>
        </p:spPr>
      </p:pic>
      <p:sp>
        <p:nvSpPr>
          <p:cNvPr id="532" name="Shape 532"/>
          <p:cNvSpPr/>
          <p:nvPr/>
        </p:nvSpPr>
        <p:spPr>
          <a:xfrm>
            <a:off x="-43637" y="6518068"/>
            <a:ext cx="4745175" cy="1346201"/>
          </a:xfrm>
          <a:prstGeom prst="rect">
            <a:avLst/>
          </a:prstGeom>
          <a:gradFill>
            <a:gsLst>
              <a:gs pos="0">
                <a:srgbClr val="189B1A"/>
              </a:gs>
              <a:gs pos="100000">
                <a:srgbClr val="235D0B"/>
              </a:gs>
            </a:gsLst>
            <a:lin ang="5400000"/>
          </a:grad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a:defRPr sz="8200" b="1">
                <a:latin typeface="Helvetica"/>
                <a:ea typeface="Helvetica"/>
                <a:cs typeface="Helvetica"/>
                <a:sym typeface="Helvetica"/>
              </a:defRPr>
            </a:lvl1pPr>
          </a:lstStyle>
          <a:p>
            <a:pPr lvl="0">
              <a:defRPr sz="1800" b="0">
                <a:solidFill>
                  <a:srgbClr val="000000"/>
                </a:solidFill>
              </a:defRPr>
            </a:pPr>
            <a:r>
              <a:rPr sz="8200" b="1">
                <a:solidFill>
                  <a:srgbClr val="FFFFFF"/>
                </a:solidFill>
              </a:rPr>
              <a:t>Bahamas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4" name="Shape 534"/>
          <p:cNvSpPr/>
          <p:nvPr/>
        </p:nvSpPr>
        <p:spPr>
          <a:xfrm>
            <a:off x="5485817" y="546099"/>
            <a:ext cx="2204319" cy="154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sz="10000" b="1" cap="all" spc="1600">
                <a:solidFill>
                  <a:srgbClr val="000000"/>
                </a:solidFill>
                <a:latin typeface="Georgia"/>
                <a:ea typeface="Georgia"/>
                <a:cs typeface="Georgia"/>
                <a:sym typeface="Georgia"/>
              </a:defRPr>
            </a:lvl1pPr>
          </a:lstStyle>
          <a:p>
            <a:pPr lvl="0">
              <a:defRPr sz="1800" b="0" cap="none" spc="0"/>
            </a:pPr>
            <a:r>
              <a:rPr sz="10000" b="1" cap="all" spc="1600"/>
              <a:t>30</a:t>
            </a:r>
          </a:p>
        </p:txBody>
      </p:sp>
      <p:sp>
        <p:nvSpPr>
          <p:cNvPr id="535" name="Shape 535"/>
          <p:cNvSpPr/>
          <p:nvPr/>
        </p:nvSpPr>
        <p:spPr>
          <a:xfrm>
            <a:off x="1141413" y="3429000"/>
            <a:ext cx="10721974" cy="289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800">
                <a:solidFill>
                  <a:srgbClr val="000000"/>
                </a:solidFill>
                <a:latin typeface="Georgia"/>
                <a:ea typeface="Georgia"/>
                <a:cs typeface="Georgia"/>
                <a:sym typeface="Georgia"/>
              </a:defRPr>
            </a:lvl1pPr>
          </a:lstStyle>
          <a:p>
            <a:pPr lvl="0">
              <a:defRPr sz="1800"/>
            </a:pPr>
            <a:r>
              <a:rPr sz="4800"/>
              <a:t>Describe the Constitution of the United States and the Tennessee State Constitution in principle and practice. (P, TN)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 name="pasted-image.tif"/>
          <p:cNvPicPr/>
          <p:nvPr/>
        </p:nvPicPr>
        <p:blipFill>
          <a:blip r:embed="rId2">
            <a:extLst/>
          </a:blip>
          <a:stretch>
            <a:fillRect/>
          </a:stretch>
        </p:blipFill>
        <p:spPr>
          <a:xfrm>
            <a:off x="2323201" y="150719"/>
            <a:ext cx="8805860" cy="945216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Shape 539"/>
          <p:cNvSpPr/>
          <p:nvPr/>
        </p:nvSpPr>
        <p:spPr>
          <a:xfrm>
            <a:off x="162868" y="136758"/>
            <a:ext cx="12679065"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b="1">
                <a:solidFill>
                  <a:srgbClr val="000000"/>
                </a:solidFill>
              </a:defRPr>
            </a:lvl1pPr>
          </a:lstStyle>
          <a:p>
            <a:pPr lvl="0">
              <a:defRPr sz="1800" b="0"/>
            </a:pPr>
            <a:r>
              <a:rPr sz="3400" b="1"/>
              <a:t>http://www.archives.gov/exhibits/charters/constitution.html</a:t>
            </a:r>
          </a:p>
        </p:txBody>
      </p:sp>
      <p:pic>
        <p:nvPicPr>
          <p:cNvPr id="540" name="Picture 539"/>
          <p:cNvPicPr/>
          <p:nvPr/>
        </p:nvPicPr>
        <p:blipFill>
          <a:blip r:embed="rId2">
            <a:extLst/>
          </a:blip>
          <a:stretch>
            <a:fillRect/>
          </a:stretch>
        </p:blipFill>
        <p:spPr>
          <a:xfrm>
            <a:off x="-119993" y="487936"/>
            <a:ext cx="13244786" cy="10814921"/>
          </a:xfrm>
          <a:prstGeom prst="rect">
            <a:avLst/>
          </a:prstGeom>
          <a:effectLst>
            <a:outerShdw blurRad="63500" dist="25400" dir="5400000" rotWithShape="0">
              <a:srgbClr val="000000">
                <a:alpha val="50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 name="pasted-image.png"/>
          <p:cNvPicPr/>
          <p:nvPr/>
        </p:nvPicPr>
        <p:blipFill>
          <a:blip r:embed="rId2">
            <a:extLst/>
          </a:blip>
          <a:stretch>
            <a:fillRect/>
          </a:stretch>
        </p:blipFill>
        <p:spPr>
          <a:xfrm>
            <a:off x="241300" y="1552399"/>
            <a:ext cx="12522200" cy="8318501"/>
          </a:xfrm>
          <a:prstGeom prst="rect">
            <a:avLst/>
          </a:prstGeom>
          <a:ln w="12700">
            <a:miter lim="400000"/>
          </a:ln>
        </p:spPr>
      </p:pic>
      <p:sp>
        <p:nvSpPr>
          <p:cNvPr id="543" name="Shape 543"/>
          <p:cNvSpPr/>
          <p:nvPr/>
        </p:nvSpPr>
        <p:spPr>
          <a:xfrm>
            <a:off x="256837" y="118671"/>
            <a:ext cx="12491126"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500" b="1">
                <a:solidFill>
                  <a:srgbClr val="000000"/>
                </a:solidFill>
              </a:defRPr>
            </a:lvl1pPr>
          </a:lstStyle>
          <a:p>
            <a:pPr lvl="0">
              <a:defRPr sz="1800" b="0"/>
            </a:pPr>
            <a:r>
              <a:rPr sz="8500" b="1"/>
              <a:t>http://www.archives.gov</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 name="pasted-image.png"/>
          <p:cNvPicPr/>
          <p:nvPr/>
        </p:nvPicPr>
        <p:blipFill>
          <a:blip r:embed="rId2">
            <a:extLst/>
          </a:blip>
          <a:stretch>
            <a:fillRect/>
          </a:stretch>
        </p:blipFill>
        <p:spPr>
          <a:xfrm>
            <a:off x="-490991" y="-85961"/>
            <a:ext cx="15352638" cy="10042307"/>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 name="pasted-image.png"/>
          <p:cNvPicPr/>
          <p:nvPr/>
        </p:nvPicPr>
        <p:blipFill>
          <a:blip r:embed="rId2">
            <a:extLst/>
          </a:blip>
          <a:stretch>
            <a:fillRect/>
          </a:stretch>
        </p:blipFill>
        <p:spPr>
          <a:xfrm>
            <a:off x="-4698478" y="-5038"/>
            <a:ext cx="21116300" cy="976367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 name="pasted-image.png"/>
          <p:cNvPicPr/>
          <p:nvPr/>
        </p:nvPicPr>
        <p:blipFill>
          <a:blip r:embed="rId2">
            <a:extLst/>
          </a:blip>
          <a:stretch>
            <a:fillRect/>
          </a:stretch>
        </p:blipFill>
        <p:spPr>
          <a:xfrm>
            <a:off x="0" y="-19854"/>
            <a:ext cx="13004800" cy="7540205"/>
          </a:xfrm>
          <a:prstGeom prst="rect">
            <a:avLst/>
          </a:prstGeom>
          <a:ln w="12700">
            <a:miter lim="400000"/>
          </a:ln>
          <a:effectLst>
            <a:outerShdw blurRad="63500" dist="25400" dir="5400000" rotWithShape="0">
              <a:srgbClr val="000000">
                <a:alpha val="50000"/>
              </a:srgbClr>
            </a:outerShdw>
          </a:effectLst>
        </p:spPr>
      </p:pic>
      <p:sp>
        <p:nvSpPr>
          <p:cNvPr id="550" name="Shape 550"/>
          <p:cNvSpPr/>
          <p:nvPr/>
        </p:nvSpPr>
        <p:spPr>
          <a:xfrm>
            <a:off x="143153" y="7679472"/>
            <a:ext cx="12718493" cy="190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800" b="1">
                <a:solidFill>
                  <a:srgbClr val="000000"/>
                </a:solidFill>
              </a:defRPr>
            </a:lvl1pPr>
          </a:lstStyle>
          <a:p>
            <a:pPr lvl="0">
              <a:defRPr sz="1800" b="0"/>
            </a:pPr>
            <a:r>
              <a:rPr sz="11800" b="1"/>
              <a:t>National Archives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p:nvPr/>
        </p:nvSpPr>
        <p:spPr>
          <a:xfrm>
            <a:off x="532811" y="465796"/>
            <a:ext cx="11939179"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b="1">
                <a:solidFill>
                  <a:srgbClr val="000000"/>
                </a:solidFill>
              </a:defRPr>
            </a:lvl1pPr>
          </a:lstStyle>
          <a:p>
            <a:pPr lvl="0">
              <a:defRPr sz="1800" b="0"/>
            </a:pPr>
            <a:r>
              <a:rPr sz="3800" b="1"/>
              <a:t>http://state.tn.us/sos/bluebook/05-06/46-tnconst.pdf</a:t>
            </a:r>
          </a:p>
        </p:txBody>
      </p:sp>
      <p:pic>
        <p:nvPicPr>
          <p:cNvPr id="553" name="pasted-image.png"/>
          <p:cNvPicPr/>
          <p:nvPr/>
        </p:nvPicPr>
        <p:blipFill>
          <a:blip r:embed="rId2">
            <a:extLst/>
          </a:blip>
          <a:stretch>
            <a:fillRect/>
          </a:stretch>
        </p:blipFill>
        <p:spPr>
          <a:xfrm>
            <a:off x="-231432" y="1794858"/>
            <a:ext cx="13467664" cy="716734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pasted-image.tif"/>
          <p:cNvPicPr/>
          <p:nvPr/>
        </p:nvPicPr>
        <p:blipFill>
          <a:blip r:embed="rId2">
            <a:extLst/>
          </a:blip>
          <a:stretch>
            <a:fillRect/>
          </a:stretch>
        </p:blipFill>
        <p:spPr>
          <a:xfrm>
            <a:off x="635321" y="224600"/>
            <a:ext cx="9479763" cy="5788267"/>
          </a:xfrm>
          <a:prstGeom prst="rect">
            <a:avLst/>
          </a:prstGeom>
          <a:ln w="12700">
            <a:miter lim="400000"/>
          </a:ln>
        </p:spPr>
      </p:pic>
      <p:sp>
        <p:nvSpPr>
          <p:cNvPr id="143" name="Shape 143"/>
          <p:cNvSpPr/>
          <p:nvPr/>
        </p:nvSpPr>
        <p:spPr>
          <a:xfrm>
            <a:off x="482511" y="6058844"/>
            <a:ext cx="12039778" cy="36476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lvl="0" indent="-457200" algn="l" defTabSz="457200">
              <a:tabLst>
                <a:tab pos="139700" algn="l"/>
                <a:tab pos="457200" algn="l"/>
              </a:tabLst>
              <a:defRPr sz="1800">
                <a:solidFill>
                  <a:srgbClr val="000000"/>
                </a:solidFill>
              </a:defRPr>
            </a:pPr>
            <a:r>
              <a:rPr sz="2400">
                <a:solidFill>
                  <a:srgbClr val="595959"/>
                </a:solidFill>
                <a:latin typeface="Arial"/>
                <a:ea typeface="Arial"/>
                <a:cs typeface="Arial"/>
                <a:sym typeface="Arial"/>
              </a:rPr>
              <a:t>	•	</a:t>
            </a:r>
            <a:r>
              <a:rPr sz="2400" b="1">
                <a:solidFill>
                  <a:srgbClr val="595959"/>
                </a:solidFill>
                <a:latin typeface="Arial"/>
                <a:ea typeface="Arial"/>
                <a:cs typeface="Arial"/>
                <a:sym typeface="Arial"/>
              </a:rPr>
              <a:t>Customers are encouraged to water no more than three days a week during cool periods of the day.</a:t>
            </a:r>
            <a:endParaRPr sz="2400">
              <a:solidFill>
                <a:srgbClr val="595959"/>
              </a:solidFill>
              <a:latin typeface="Arial"/>
              <a:ea typeface="Arial"/>
              <a:cs typeface="Arial"/>
              <a:sym typeface="Arial"/>
            </a:endParaRPr>
          </a:p>
          <a:p>
            <a:pPr marL="457200" lvl="0" indent="-457200" algn="l" defTabSz="457200">
              <a:tabLst>
                <a:tab pos="139700" algn="l"/>
                <a:tab pos="457200" algn="l"/>
              </a:tabLst>
              <a:defRPr sz="1800">
                <a:solidFill>
                  <a:srgbClr val="000000"/>
                </a:solidFill>
              </a:defRPr>
            </a:pPr>
            <a:r>
              <a:rPr sz="2400">
                <a:solidFill>
                  <a:srgbClr val="595959"/>
                </a:solidFill>
                <a:latin typeface="Arial"/>
                <a:ea typeface="Arial"/>
                <a:cs typeface="Arial"/>
                <a:sym typeface="Arial"/>
              </a:rPr>
              <a:t>	•	Avoid applying water or letting water pool on impervious surfaces, such as a patios, streets, parking lots, alleys, sidewalks or driveways. </a:t>
            </a:r>
          </a:p>
          <a:p>
            <a:pPr marL="457200" lvl="0" indent="-457200" algn="l" defTabSz="457200">
              <a:tabLst>
                <a:tab pos="139700" algn="l"/>
                <a:tab pos="457200" algn="l"/>
              </a:tabLst>
              <a:defRPr sz="1800">
                <a:solidFill>
                  <a:srgbClr val="000000"/>
                </a:solidFill>
              </a:defRPr>
            </a:pPr>
            <a:r>
              <a:rPr sz="2400">
                <a:solidFill>
                  <a:srgbClr val="595959"/>
                </a:solidFill>
                <a:latin typeface="Arial"/>
                <a:ea typeface="Arial"/>
                <a:cs typeface="Arial"/>
                <a:sym typeface="Arial"/>
              </a:rPr>
              <a:t>	•	Use a positive shut-off nozzle when irrigating landscapes and washing vehicles. </a:t>
            </a:r>
          </a:p>
          <a:p>
            <a:pPr marL="457200" lvl="0" indent="-457200" algn="l" defTabSz="457200">
              <a:tabLst>
                <a:tab pos="139700" algn="l"/>
                <a:tab pos="457200" algn="l"/>
              </a:tabLst>
              <a:defRPr sz="1800">
                <a:solidFill>
                  <a:srgbClr val="000000"/>
                </a:solidFill>
              </a:defRPr>
            </a:pPr>
            <a:r>
              <a:rPr sz="2400">
                <a:solidFill>
                  <a:srgbClr val="595959"/>
                </a:solidFill>
                <a:latin typeface="Arial"/>
                <a:ea typeface="Arial"/>
                <a:cs typeface="Arial"/>
                <a:sym typeface="Arial"/>
              </a:rPr>
              <a:t>	•	Be sure to check for water leaks regularly and fix them as soon as possible.</a:t>
            </a:r>
          </a:p>
          <a:p>
            <a:pPr marL="457200" lvl="0" indent="-457200" algn="l" defTabSz="457200">
              <a:tabLst>
                <a:tab pos="139700" algn="l"/>
                <a:tab pos="457200" algn="l"/>
              </a:tabLst>
              <a:defRPr sz="1800">
                <a:solidFill>
                  <a:srgbClr val="000000"/>
                </a:solidFill>
              </a:defRPr>
            </a:pPr>
            <a:r>
              <a:rPr sz="2400">
                <a:solidFill>
                  <a:srgbClr val="595959"/>
                </a:solidFill>
                <a:latin typeface="Arial"/>
                <a:ea typeface="Arial"/>
                <a:cs typeface="Arial"/>
                <a:sym typeface="Arial"/>
              </a:rPr>
              <a:t>	•	Restaurants, hotels, cafes, cafeterias or other public places where food is served are encouraged to serve drinking water only upon request.</a:t>
            </a:r>
          </a:p>
          <a:p>
            <a:pPr marL="457200" lvl="0" indent="-457200" algn="l" defTabSz="457200">
              <a:tabLst>
                <a:tab pos="139700" algn="l"/>
                <a:tab pos="457200" algn="l"/>
              </a:tabLst>
              <a:defRPr sz="1800">
                <a:solidFill>
                  <a:srgbClr val="000000"/>
                </a:solidFill>
              </a:defRPr>
            </a:pPr>
            <a:r>
              <a:rPr sz="2400">
                <a:solidFill>
                  <a:srgbClr val="595959"/>
                </a:solidFill>
                <a:latin typeface="Arial"/>
                <a:ea typeface="Arial"/>
                <a:cs typeface="Arial"/>
                <a:sym typeface="Arial"/>
              </a:rPr>
              <a:t>	•	You may monitor your water and energy use by logging in to My Account and clicking on My Usage.</a:t>
            </a:r>
          </a:p>
        </p:txBody>
      </p:sp>
      <p:pic>
        <p:nvPicPr>
          <p:cNvPr id="144" name="pasted-image.tif"/>
          <p:cNvPicPr/>
          <p:nvPr/>
        </p:nvPicPr>
        <p:blipFill>
          <a:blip r:embed="rId3">
            <a:extLst/>
          </a:blip>
          <a:stretch>
            <a:fillRect/>
          </a:stretch>
        </p:blipFill>
        <p:spPr>
          <a:xfrm>
            <a:off x="10407367" y="2994428"/>
            <a:ext cx="2222501" cy="2159001"/>
          </a:xfrm>
          <a:prstGeom prst="rect">
            <a:avLst/>
          </a:prstGeom>
          <a:ln w="12700">
            <a:miter lim="400000"/>
          </a:ln>
        </p:spPr>
      </p:pic>
      <p:pic>
        <p:nvPicPr>
          <p:cNvPr id="145" name="pasted-image.tif"/>
          <p:cNvPicPr/>
          <p:nvPr/>
        </p:nvPicPr>
        <p:blipFill>
          <a:blip r:embed="rId4">
            <a:extLst/>
          </a:blip>
          <a:stretch>
            <a:fillRect/>
          </a:stretch>
        </p:blipFill>
        <p:spPr>
          <a:xfrm>
            <a:off x="10147017" y="1084038"/>
            <a:ext cx="2743201" cy="115570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Shape 555"/>
          <p:cNvSpPr/>
          <p:nvPr/>
        </p:nvSpPr>
        <p:spPr>
          <a:xfrm>
            <a:off x="471363" y="635000"/>
            <a:ext cx="12062073" cy="848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solidFill>
                  <a:srgbClr val="000000"/>
                </a:solidFill>
              </a:defRPr>
            </a:pPr>
            <a:r>
              <a:rPr sz="3700" b="1"/>
              <a:t>Preamble and Declaration of Rights</a:t>
            </a:r>
          </a:p>
          <a:p>
            <a:pPr lvl="0" algn="l">
              <a:defRPr sz="1800">
                <a:solidFill>
                  <a:srgbClr val="000000"/>
                </a:solidFill>
              </a:defRPr>
            </a:pPr>
            <a:r>
              <a:rPr sz="3700"/>
              <a:t>Whereas, The people of the territory of the United States south of the river Ohio, having the right of admission into the general government as a member state thereof, consistent with the Constitution of the United States, and the act of cession of the state of North Carolina, recognizing the ordinance for the govern- ment of the territory—of the United States north west of the Ohio River, by their delegates and representatives in convention assembled, did on the sixth day of February, in the year of our Lord one thousand seven hundred and ninety- six, ordain and establish a Constitution, or form of government, and mutually agreed with each other to form themselves into a free and independent state by the name of the state of Tennessee, and,</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 name="pasted-image.png"/>
          <p:cNvPicPr/>
          <p:nvPr/>
        </p:nvPicPr>
        <p:blipFill>
          <a:blip r:embed="rId2">
            <a:extLst/>
          </a:blip>
          <a:stretch>
            <a:fillRect/>
          </a:stretch>
        </p:blipFill>
        <p:spPr>
          <a:xfrm>
            <a:off x="-3833181" y="-1140940"/>
            <a:ext cx="18918748" cy="11152305"/>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 name="pasted-image.png"/>
          <p:cNvPicPr/>
          <p:nvPr/>
        </p:nvPicPr>
        <p:blipFill>
          <a:blip r:embed="rId2">
            <a:extLst/>
          </a:blip>
          <a:stretch>
            <a:fillRect/>
          </a:stretch>
        </p:blipFill>
        <p:spPr>
          <a:xfrm>
            <a:off x="-3135786" y="-926048"/>
            <a:ext cx="16585165" cy="1160569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 name="pasted-image.png"/>
          <p:cNvPicPr/>
          <p:nvPr/>
        </p:nvPicPr>
        <p:blipFill>
          <a:blip r:embed="rId2">
            <a:extLst/>
          </a:blip>
          <a:stretch>
            <a:fillRect/>
          </a:stretch>
        </p:blipFill>
        <p:spPr>
          <a:xfrm>
            <a:off x="-2553160" y="-315533"/>
            <a:ext cx="18111120" cy="1305325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 name="pasted-image.png"/>
          <p:cNvPicPr/>
          <p:nvPr/>
        </p:nvPicPr>
        <p:blipFill>
          <a:blip r:embed="rId2">
            <a:extLst/>
          </a:blip>
          <a:stretch>
            <a:fillRect/>
          </a:stretch>
        </p:blipFill>
        <p:spPr>
          <a:xfrm>
            <a:off x="-674989" y="-414849"/>
            <a:ext cx="14354778" cy="11007222"/>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5" name="pasted-image.png"/>
          <p:cNvPicPr/>
          <p:nvPr/>
        </p:nvPicPr>
        <p:blipFill>
          <a:blip r:embed="rId2">
            <a:extLst/>
          </a:blip>
          <a:stretch>
            <a:fillRect/>
          </a:stretch>
        </p:blipFill>
        <p:spPr>
          <a:xfrm>
            <a:off x="-1230458" y="-281999"/>
            <a:ext cx="15465716" cy="1031759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9" name="Group 569"/>
          <p:cNvGrpSpPr/>
          <p:nvPr/>
        </p:nvGrpSpPr>
        <p:grpSpPr>
          <a:xfrm>
            <a:off x="399454" y="345131"/>
            <a:ext cx="12205892" cy="6371036"/>
            <a:chOff x="-31933" y="-31750"/>
            <a:chExt cx="12205890" cy="6371034"/>
          </a:xfrm>
        </p:grpSpPr>
        <p:pic>
          <p:nvPicPr>
            <p:cNvPr id="568" name="pasted-image.tif"/>
            <p:cNvPicPr/>
            <p:nvPr/>
          </p:nvPicPr>
          <p:blipFill>
            <a:blip r:embed="rId2">
              <a:extLst/>
            </a:blip>
            <a:srcRect t="40334" r="1247" b="12005"/>
            <a:stretch>
              <a:fillRect/>
            </a:stretch>
          </p:blipFill>
          <p:spPr>
            <a:xfrm>
              <a:off x="0" y="0"/>
              <a:ext cx="12142370" cy="6307476"/>
            </a:xfrm>
            <a:prstGeom prst="rect">
              <a:avLst/>
            </a:prstGeom>
            <a:ln>
              <a:noFill/>
            </a:ln>
            <a:effectLst/>
          </p:spPr>
        </p:pic>
        <p:pic>
          <p:nvPicPr>
            <p:cNvPr id="567" name="Picture 566"/>
            <p:cNvPicPr/>
            <p:nvPr/>
          </p:nvPicPr>
          <p:blipFill>
            <a:blip r:embed="rId3">
              <a:extLst/>
            </a:blip>
            <a:stretch>
              <a:fillRect/>
            </a:stretch>
          </p:blipFill>
          <p:spPr>
            <a:xfrm>
              <a:off x="-31934" y="-31750"/>
              <a:ext cx="12205892" cy="6371035"/>
            </a:xfrm>
            <a:prstGeom prst="rect">
              <a:avLst/>
            </a:prstGeom>
            <a:effectLst/>
          </p:spPr>
        </p:pic>
      </p:grpSp>
      <p:sp>
        <p:nvSpPr>
          <p:cNvPr id="570" name="Shape 570"/>
          <p:cNvSpPr>
            <a:spLocks noGrp="1"/>
          </p:cNvSpPr>
          <p:nvPr>
            <p:ph type="title"/>
          </p:nvPr>
        </p:nvSpPr>
        <p:spPr>
          <a:prstGeom prst="rect">
            <a:avLst/>
          </a:prstGeom>
        </p:spPr>
        <p:txBody>
          <a:bodyPr/>
          <a:lstStyle/>
          <a:p>
            <a:pPr lvl="0">
              <a:defRPr sz="1800" b="0" spc="0">
                <a:solidFill>
                  <a:srgbClr val="000000"/>
                </a:solidFill>
              </a:defRPr>
            </a:pPr>
            <a:r>
              <a:rPr sz="6400" b="1" spc="-128">
                <a:solidFill>
                  <a:srgbClr val="EEEEEE"/>
                </a:solidFill>
              </a:rPr>
              <a:t>Five Facts</a:t>
            </a:r>
          </a:p>
        </p:txBody>
      </p:sp>
      <p:sp>
        <p:nvSpPr>
          <p:cNvPr id="571" name="Shape 571"/>
          <p:cNvSpPr>
            <a:spLocks noGrp="1"/>
          </p:cNvSpPr>
          <p:nvPr>
            <p:ph type="body" idx="1"/>
          </p:nvPr>
        </p:nvSpPr>
        <p:spPr>
          <a:prstGeom prst="rect">
            <a:avLst/>
          </a:prstGeom>
        </p:spPr>
        <p:txBody>
          <a:bodyPr/>
          <a:lstStyle>
            <a:lvl1pPr>
              <a:defRPr sz="5100"/>
            </a:lvl1pPr>
          </a:lstStyle>
          <a:p>
            <a:pPr lvl="0">
              <a:defRPr sz="1800">
                <a:solidFill>
                  <a:srgbClr val="000000"/>
                </a:solidFill>
              </a:defRPr>
            </a:pPr>
            <a:r>
              <a:rPr sz="5100">
                <a:solidFill>
                  <a:srgbClr val="EEEEEE"/>
                </a:solidFill>
              </a:rPr>
              <a:t>about North America</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Shape 573"/>
          <p:cNvSpPr/>
          <p:nvPr/>
        </p:nvSpPr>
        <p:spPr>
          <a:xfrm>
            <a:off x="519022" y="5766597"/>
            <a:ext cx="11966756" cy="1697195"/>
          </a:xfrm>
          <a:prstGeom prst="rect">
            <a:avLst/>
          </a:prstGeom>
          <a:solidFill>
            <a:srgbClr val="82B21C"/>
          </a:solidFill>
          <a:ln w="12700">
            <a:miter lim="400000"/>
          </a:ln>
          <a:effectLst>
            <a:outerShdw blurRad="50800" dist="25400" dir="5400000" rotWithShape="0">
              <a:srgbClr val="424242">
                <a:alpha val="70000"/>
              </a:srgbClr>
            </a:outerShdw>
          </a:effectLst>
          <a:extLst>
            <a:ext uri="{C572A759-6A51-4108-AA02-DFA0A04FC94B}">
              <ma14:wrappingTextBoxFlag xmlns:ma14="http://schemas.microsoft.com/office/mac/drawingml/2011/main" val="1"/>
            </a:ext>
          </a:extLst>
        </p:spPr>
        <p:txBody>
          <a:bodyPr lIns="0" tIns="0" rIns="0" bIns="0" anchor="ctr"/>
          <a:lstStyle>
            <a:lvl1pPr>
              <a:defRPr sz="4800" b="1">
                <a:solidFill>
                  <a:srgbClr val="EEEEEE"/>
                </a:solidFill>
                <a:effectLst>
                  <a:outerShdw blurRad="25400" dist="25400" dir="2388334" rotWithShape="0">
                    <a:srgbClr val="000000">
                      <a:alpha val="79310"/>
                    </a:srgbClr>
                  </a:outerShdw>
                </a:effectLst>
                <a:latin typeface="Gill Sans MT"/>
                <a:ea typeface="Gill Sans MT"/>
                <a:cs typeface="Gill Sans MT"/>
                <a:sym typeface="Gill Sans MT"/>
              </a:defRPr>
            </a:lvl1pPr>
          </a:lstStyle>
          <a:p>
            <a:pPr lvl="0">
              <a:defRPr sz="1800" b="0">
                <a:solidFill>
                  <a:srgbClr val="000000"/>
                </a:solidFill>
                <a:effectLst/>
              </a:defRPr>
            </a:pPr>
            <a:r>
              <a:rPr sz="4800" b="1">
                <a:solidFill>
                  <a:srgbClr val="EEEEEE"/>
                </a:solidFill>
                <a:effectLst>
                  <a:outerShdw blurRad="25400" dist="25400" dir="2388334" rotWithShape="0">
                    <a:srgbClr val="000000">
                      <a:alpha val="79310"/>
                    </a:srgbClr>
                  </a:outerShdw>
                </a:effectLst>
              </a:rPr>
              <a:t>4.  The United States is the largest economy in the world.  </a:t>
            </a:r>
          </a:p>
        </p:txBody>
      </p:sp>
      <p:sp>
        <p:nvSpPr>
          <p:cNvPr id="574" name="Shape 574"/>
          <p:cNvSpPr/>
          <p:nvPr/>
        </p:nvSpPr>
        <p:spPr>
          <a:xfrm>
            <a:off x="519022" y="7496837"/>
            <a:ext cx="11966756" cy="1697196"/>
          </a:xfrm>
          <a:prstGeom prst="rect">
            <a:avLst/>
          </a:prstGeom>
          <a:gradFill>
            <a:gsLst>
              <a:gs pos="0">
                <a:srgbClr val="EEEEEE"/>
              </a:gs>
              <a:gs pos="100000">
                <a:srgbClr val="BEBEBE"/>
              </a:gs>
            </a:gsLst>
            <a:lin ang="5400000"/>
          </a:gradFill>
          <a:ln w="12700">
            <a:miter lim="400000"/>
          </a:ln>
          <a:effectLst>
            <a:outerShdw blurRad="50800" dist="25400" dir="5400000" rotWithShape="0">
              <a:srgbClr val="424242">
                <a:alpha val="70000"/>
              </a:srgbClr>
            </a:outerShdw>
          </a:effectLst>
          <a:extLst>
            <a:ext uri="{C572A759-6A51-4108-AA02-DFA0A04FC94B}">
              <ma14:wrappingTextBoxFlag xmlns:ma14="http://schemas.microsoft.com/office/mac/drawingml/2011/main" val="1"/>
            </a:ext>
          </a:extLst>
        </p:spPr>
        <p:txBody>
          <a:bodyPr lIns="0" tIns="0" rIns="0" bIns="0" anchor="ctr"/>
          <a:lstStyle>
            <a:lvl1pPr>
              <a:defRPr sz="4800" b="1">
                <a:solidFill>
                  <a:srgbClr val="232323"/>
                </a:solidFill>
                <a:latin typeface="Gill Sans MT"/>
                <a:ea typeface="Gill Sans MT"/>
                <a:cs typeface="Gill Sans MT"/>
                <a:sym typeface="Gill Sans MT"/>
              </a:defRPr>
            </a:lvl1pPr>
          </a:lstStyle>
          <a:p>
            <a:pPr lvl="0">
              <a:defRPr sz="1800" b="0">
                <a:solidFill>
                  <a:srgbClr val="000000"/>
                </a:solidFill>
              </a:defRPr>
            </a:pPr>
            <a:r>
              <a:rPr sz="4800" b="1">
                <a:solidFill>
                  <a:srgbClr val="232323"/>
                </a:solidFill>
              </a:rPr>
              <a:t> 5. Longest border between a developed (USA) and developing (Mexico) country.</a:t>
            </a:r>
          </a:p>
        </p:txBody>
      </p:sp>
      <p:sp>
        <p:nvSpPr>
          <p:cNvPr id="575" name="Shape 575"/>
          <p:cNvSpPr/>
          <p:nvPr/>
        </p:nvSpPr>
        <p:spPr>
          <a:xfrm>
            <a:off x="519022" y="4031862"/>
            <a:ext cx="11966756" cy="1701689"/>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lIns="0" tIns="0" rIns="0" bIns="0" anchor="ctr"/>
          <a:lstStyle>
            <a:lvl1pPr>
              <a:defRPr sz="4800" b="1">
                <a:solidFill>
                  <a:srgbClr val="232323"/>
                </a:solidFill>
                <a:latin typeface="Gill Sans MT"/>
                <a:ea typeface="Gill Sans MT"/>
                <a:cs typeface="Gill Sans MT"/>
                <a:sym typeface="Gill Sans MT"/>
              </a:defRPr>
            </a:lvl1pPr>
          </a:lstStyle>
          <a:p>
            <a:pPr lvl="0">
              <a:defRPr sz="1800" b="0">
                <a:solidFill>
                  <a:srgbClr val="000000"/>
                </a:solidFill>
              </a:defRPr>
            </a:pPr>
            <a:r>
              <a:rPr sz="4800" b="1">
                <a:solidFill>
                  <a:srgbClr val="232323"/>
                </a:solidFill>
              </a:rPr>
              <a:t>3. The main religion is Christianity.</a:t>
            </a:r>
          </a:p>
        </p:txBody>
      </p:sp>
      <p:sp>
        <p:nvSpPr>
          <p:cNvPr id="576" name="Shape 576"/>
          <p:cNvSpPr/>
          <p:nvPr/>
        </p:nvSpPr>
        <p:spPr>
          <a:xfrm>
            <a:off x="519022" y="2294133"/>
            <a:ext cx="11966756" cy="1704683"/>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0" tIns="0" rIns="0" bIns="0" anchor="ctr"/>
          <a:lstStyle>
            <a:lvl1pPr>
              <a:defRPr sz="4800" b="1">
                <a:solidFill>
                  <a:srgbClr val="EEEEEE"/>
                </a:solidFill>
                <a:effectLst>
                  <a:outerShdw blurRad="25400" dist="25400" dir="2388334" rotWithShape="0">
                    <a:srgbClr val="000000">
                      <a:alpha val="79310"/>
                    </a:srgbClr>
                  </a:outerShdw>
                </a:effectLst>
                <a:latin typeface="Gill Sans MT"/>
                <a:ea typeface="Gill Sans MT"/>
                <a:cs typeface="Gill Sans MT"/>
                <a:sym typeface="Gill Sans MT"/>
              </a:defRPr>
            </a:lvl1pPr>
          </a:lstStyle>
          <a:p>
            <a:pPr lvl="0">
              <a:defRPr sz="1800" b="0">
                <a:solidFill>
                  <a:srgbClr val="000000"/>
                </a:solidFill>
                <a:effectLst/>
              </a:defRPr>
            </a:pPr>
            <a:r>
              <a:rPr sz="4800" b="1">
                <a:solidFill>
                  <a:srgbClr val="EEEEEE"/>
                </a:solidFill>
                <a:effectLst>
                  <a:outerShdw blurRad="25400" dist="25400" dir="2388334" rotWithShape="0">
                    <a:srgbClr val="000000">
                      <a:alpha val="79310"/>
                    </a:srgbClr>
                  </a:outerShdw>
                </a:effectLst>
              </a:rPr>
              <a:t>2. The main languages are English, French, and Spanish.</a:t>
            </a:r>
          </a:p>
        </p:txBody>
      </p:sp>
      <p:sp>
        <p:nvSpPr>
          <p:cNvPr id="577" name="Shape 577"/>
          <p:cNvSpPr/>
          <p:nvPr/>
        </p:nvSpPr>
        <p:spPr>
          <a:xfrm>
            <a:off x="519022" y="559567"/>
            <a:ext cx="11966756" cy="1701520"/>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lIns="0" tIns="0" rIns="0" bIns="0" anchor="ctr"/>
          <a:lstStyle>
            <a:lvl1pPr>
              <a:defRPr sz="4400" b="1">
                <a:solidFill>
                  <a:srgbClr val="EEEEEE"/>
                </a:solidFill>
                <a:effectLst>
                  <a:outerShdw blurRad="25400" dist="25400" dir="2388334" rotWithShape="0">
                    <a:srgbClr val="000000">
                      <a:alpha val="79310"/>
                    </a:srgbClr>
                  </a:outerShdw>
                </a:effectLst>
                <a:latin typeface="Gill Sans MT"/>
                <a:ea typeface="Gill Sans MT"/>
                <a:cs typeface="Gill Sans MT"/>
                <a:sym typeface="Gill Sans MT"/>
              </a:defRPr>
            </a:lvl1pPr>
          </a:lstStyle>
          <a:p>
            <a:pPr lvl="0">
              <a:defRPr sz="1800" b="0">
                <a:solidFill>
                  <a:srgbClr val="000000"/>
                </a:solidFill>
                <a:effectLst/>
              </a:defRPr>
            </a:pPr>
            <a:r>
              <a:rPr sz="4400" b="1">
                <a:solidFill>
                  <a:srgbClr val="EEEEEE"/>
                </a:solidFill>
                <a:effectLst>
                  <a:outerShdw blurRad="25400" dist="25400" dir="2388334" rotWithShape="0">
                    <a:srgbClr val="000000">
                      <a:alpha val="79310"/>
                    </a:srgbClr>
                  </a:outerShdw>
                </a:effectLst>
              </a:rPr>
              <a:t>1. Includes United States, Canada, Mexico, the Caribbean Islands, and Central America.</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5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5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 grpId="4" animBg="1" advAuto="0"/>
      <p:bldP spid="574" grpId="5" animBg="1" advAuto="0"/>
      <p:bldP spid="575" grpId="3" animBg="1" advAuto="0"/>
      <p:bldP spid="576" grpId="2" animBg="1" advAuto="0"/>
      <p:bldP spid="577" grpId="1" animBg="1" advAuto="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1" name="Group 581"/>
          <p:cNvGrpSpPr/>
          <p:nvPr/>
        </p:nvGrpSpPr>
        <p:grpSpPr>
          <a:xfrm>
            <a:off x="355600" y="368300"/>
            <a:ext cx="12280900" cy="6330951"/>
            <a:chOff x="-31750" y="-31750"/>
            <a:chExt cx="12280900" cy="6330950"/>
          </a:xfrm>
        </p:grpSpPr>
        <p:pic>
          <p:nvPicPr>
            <p:cNvPr id="580" name="pasted-image.tif"/>
            <p:cNvPicPr/>
            <p:nvPr/>
          </p:nvPicPr>
          <p:blipFill>
            <a:blip r:embed="rId2">
              <a:extLst/>
            </a:blip>
            <a:srcRect t="50250" b="2090"/>
            <a:stretch>
              <a:fillRect/>
            </a:stretch>
          </p:blipFill>
          <p:spPr>
            <a:xfrm>
              <a:off x="0" y="0"/>
              <a:ext cx="12217400" cy="6267286"/>
            </a:xfrm>
            <a:prstGeom prst="rect">
              <a:avLst/>
            </a:prstGeom>
            <a:ln>
              <a:noFill/>
            </a:ln>
            <a:effectLst/>
          </p:spPr>
        </p:pic>
        <p:pic>
          <p:nvPicPr>
            <p:cNvPr id="579" name="Picture 578"/>
            <p:cNvPicPr/>
            <p:nvPr/>
          </p:nvPicPr>
          <p:blipFill>
            <a:blip r:embed="rId3">
              <a:extLst/>
            </a:blip>
            <a:stretch>
              <a:fillRect/>
            </a:stretch>
          </p:blipFill>
          <p:spPr>
            <a:xfrm>
              <a:off x="-31750" y="-31750"/>
              <a:ext cx="12280900" cy="6330950"/>
            </a:xfrm>
            <a:prstGeom prst="rect">
              <a:avLst/>
            </a:prstGeom>
            <a:effectLst/>
          </p:spPr>
        </p:pic>
      </p:grpSp>
      <p:sp>
        <p:nvSpPr>
          <p:cNvPr id="582" name="Shape 582"/>
          <p:cNvSpPr>
            <a:spLocks noGrp="1"/>
          </p:cNvSpPr>
          <p:nvPr>
            <p:ph type="title"/>
          </p:nvPr>
        </p:nvSpPr>
        <p:spPr>
          <a:prstGeom prst="rect">
            <a:avLst/>
          </a:prstGeom>
        </p:spPr>
        <p:txBody>
          <a:bodyPr/>
          <a:lstStyle/>
          <a:p>
            <a:pPr lvl="0">
              <a:defRPr sz="1800" b="0" spc="0">
                <a:solidFill>
                  <a:srgbClr val="000000"/>
                </a:solidFill>
              </a:defRPr>
            </a:pPr>
            <a:r>
              <a:rPr sz="6400" b="1" spc="-128">
                <a:solidFill>
                  <a:srgbClr val="EEEEEE"/>
                </a:solidFill>
              </a:rPr>
              <a:t>Five Facts</a:t>
            </a:r>
          </a:p>
        </p:txBody>
      </p:sp>
      <p:sp>
        <p:nvSpPr>
          <p:cNvPr id="583" name="Shape 583"/>
          <p:cNvSpPr>
            <a:spLocks noGrp="1"/>
          </p:cNvSpPr>
          <p:nvPr>
            <p:ph type="body" idx="1"/>
          </p:nvPr>
        </p:nvSpPr>
        <p:spPr>
          <a:prstGeom prst="rect">
            <a:avLst/>
          </a:prstGeom>
        </p:spPr>
        <p:txBody>
          <a:bodyPr/>
          <a:lstStyle>
            <a:lvl1pPr>
              <a:defRPr sz="5100"/>
            </a:lvl1pPr>
          </a:lstStyle>
          <a:p>
            <a:pPr lvl="0">
              <a:defRPr sz="1800">
                <a:solidFill>
                  <a:srgbClr val="000000"/>
                </a:solidFill>
              </a:defRPr>
            </a:pPr>
            <a:r>
              <a:rPr sz="5100">
                <a:solidFill>
                  <a:srgbClr val="EEEEEE"/>
                </a:solidFill>
              </a:rPr>
              <a:t>about Middle America</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Shape 585"/>
          <p:cNvSpPr/>
          <p:nvPr/>
        </p:nvSpPr>
        <p:spPr>
          <a:xfrm>
            <a:off x="519022" y="5766597"/>
            <a:ext cx="11966756" cy="1697195"/>
          </a:xfrm>
          <a:prstGeom prst="rect">
            <a:avLst/>
          </a:prstGeom>
          <a:solidFill>
            <a:srgbClr val="82B21C"/>
          </a:solidFill>
          <a:ln w="12700">
            <a:miter lim="400000"/>
          </a:ln>
          <a:effectLst>
            <a:outerShdw blurRad="50800" dist="25400" dir="5400000" rotWithShape="0">
              <a:srgbClr val="424242">
                <a:alpha val="70000"/>
              </a:srgbClr>
            </a:outerShdw>
          </a:effectLst>
          <a:extLst>
            <a:ext uri="{C572A759-6A51-4108-AA02-DFA0A04FC94B}">
              <ma14:wrappingTextBoxFlag xmlns:ma14="http://schemas.microsoft.com/office/mac/drawingml/2011/main" val="1"/>
            </a:ext>
          </a:extLst>
        </p:spPr>
        <p:txBody>
          <a:bodyPr lIns="0" tIns="0" rIns="0" bIns="0" anchor="ctr"/>
          <a:lstStyle>
            <a:lvl1pPr>
              <a:defRPr sz="4800" b="1">
                <a:solidFill>
                  <a:srgbClr val="EEEEEE"/>
                </a:solidFill>
                <a:effectLst>
                  <a:outerShdw blurRad="25400" dist="25400" dir="2388334" rotWithShape="0">
                    <a:srgbClr val="000000">
                      <a:alpha val="79310"/>
                    </a:srgbClr>
                  </a:outerShdw>
                </a:effectLst>
                <a:latin typeface="Gill Sans MT"/>
                <a:ea typeface="Gill Sans MT"/>
                <a:cs typeface="Gill Sans MT"/>
                <a:sym typeface="Gill Sans MT"/>
              </a:defRPr>
            </a:lvl1pPr>
          </a:lstStyle>
          <a:p>
            <a:pPr lvl="0">
              <a:defRPr sz="1800" b="0">
                <a:solidFill>
                  <a:srgbClr val="000000"/>
                </a:solidFill>
                <a:effectLst/>
              </a:defRPr>
            </a:pPr>
            <a:r>
              <a:rPr sz="4800" b="1">
                <a:solidFill>
                  <a:srgbClr val="EEEEEE"/>
                </a:solidFill>
                <a:effectLst>
                  <a:outerShdw blurRad="25400" dist="25400" dir="2388334" rotWithShape="0">
                    <a:srgbClr val="000000">
                      <a:alpha val="79310"/>
                    </a:srgbClr>
                  </a:outerShdw>
                </a:effectLst>
              </a:rPr>
              <a:t>4.  Produces tropical fruits for sale in the United States, e.g., bananas. </a:t>
            </a:r>
          </a:p>
        </p:txBody>
      </p:sp>
      <p:sp>
        <p:nvSpPr>
          <p:cNvPr id="586" name="Shape 586"/>
          <p:cNvSpPr/>
          <p:nvPr/>
        </p:nvSpPr>
        <p:spPr>
          <a:xfrm>
            <a:off x="519022" y="7496837"/>
            <a:ext cx="11966756" cy="1697196"/>
          </a:xfrm>
          <a:prstGeom prst="rect">
            <a:avLst/>
          </a:prstGeom>
          <a:gradFill>
            <a:gsLst>
              <a:gs pos="0">
                <a:srgbClr val="EEEEEE"/>
              </a:gs>
              <a:gs pos="100000">
                <a:srgbClr val="BEBEBE"/>
              </a:gs>
            </a:gsLst>
            <a:lin ang="5400000"/>
          </a:gradFill>
          <a:ln w="12700">
            <a:miter lim="400000"/>
          </a:ln>
          <a:effectLst>
            <a:outerShdw blurRad="50800" dist="25400" dir="5400000" rotWithShape="0">
              <a:srgbClr val="424242">
                <a:alpha val="70000"/>
              </a:srgbClr>
            </a:outerShdw>
          </a:effectLst>
          <a:extLst>
            <a:ext uri="{C572A759-6A51-4108-AA02-DFA0A04FC94B}">
              <ma14:wrappingTextBoxFlag xmlns:ma14="http://schemas.microsoft.com/office/mac/drawingml/2011/main" val="1"/>
            </a:ext>
          </a:extLst>
        </p:spPr>
        <p:txBody>
          <a:bodyPr lIns="0" tIns="0" rIns="0" bIns="0" anchor="ctr"/>
          <a:lstStyle>
            <a:lvl1pPr>
              <a:defRPr sz="4800" b="1">
                <a:solidFill>
                  <a:srgbClr val="232323"/>
                </a:solidFill>
                <a:latin typeface="Gill Sans MT"/>
                <a:ea typeface="Gill Sans MT"/>
                <a:cs typeface="Gill Sans MT"/>
                <a:sym typeface="Gill Sans MT"/>
              </a:defRPr>
            </a:lvl1pPr>
          </a:lstStyle>
          <a:p>
            <a:pPr lvl="0">
              <a:defRPr sz="1800" b="0">
                <a:solidFill>
                  <a:srgbClr val="000000"/>
                </a:solidFill>
              </a:defRPr>
            </a:pPr>
            <a:r>
              <a:rPr sz="4800" b="1">
                <a:solidFill>
                  <a:srgbClr val="232323"/>
                </a:solidFill>
              </a:rPr>
              <a:t> 5. Mexico City is the largest city in the Western Hemisphere.</a:t>
            </a:r>
          </a:p>
        </p:txBody>
      </p:sp>
      <p:sp>
        <p:nvSpPr>
          <p:cNvPr id="587" name="Shape 587"/>
          <p:cNvSpPr/>
          <p:nvPr/>
        </p:nvSpPr>
        <p:spPr>
          <a:xfrm>
            <a:off x="519022" y="4031862"/>
            <a:ext cx="11966756" cy="1701689"/>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lIns="0" tIns="0" rIns="0" bIns="0" anchor="ctr"/>
          <a:lstStyle>
            <a:lvl1pPr>
              <a:defRPr sz="4800" b="1">
                <a:solidFill>
                  <a:srgbClr val="232323"/>
                </a:solidFill>
                <a:latin typeface="Gill Sans MT"/>
                <a:ea typeface="Gill Sans MT"/>
                <a:cs typeface="Gill Sans MT"/>
                <a:sym typeface="Gill Sans MT"/>
              </a:defRPr>
            </a:lvl1pPr>
          </a:lstStyle>
          <a:p>
            <a:pPr lvl="0">
              <a:defRPr sz="1800" b="0">
                <a:solidFill>
                  <a:srgbClr val="000000"/>
                </a:solidFill>
              </a:defRPr>
            </a:pPr>
            <a:r>
              <a:rPr sz="4800" b="1">
                <a:solidFill>
                  <a:srgbClr val="232323"/>
                </a:solidFill>
              </a:rPr>
              <a:t>3. Panama Canal connects the Caribbean Sea to the Pacific Ocean.</a:t>
            </a:r>
          </a:p>
        </p:txBody>
      </p:sp>
      <p:sp>
        <p:nvSpPr>
          <p:cNvPr id="588" name="Shape 588"/>
          <p:cNvSpPr/>
          <p:nvPr/>
        </p:nvSpPr>
        <p:spPr>
          <a:xfrm>
            <a:off x="519022" y="2294133"/>
            <a:ext cx="11966756" cy="1704683"/>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0" tIns="0" rIns="0" bIns="0" anchor="ctr"/>
          <a:lstStyle>
            <a:lvl1pPr>
              <a:defRPr sz="4800" b="1">
                <a:solidFill>
                  <a:srgbClr val="EEEEEE"/>
                </a:solidFill>
                <a:effectLst>
                  <a:outerShdw blurRad="25400" dist="25400" dir="2388334" rotWithShape="0">
                    <a:srgbClr val="000000">
                      <a:alpha val="79310"/>
                    </a:srgbClr>
                  </a:outerShdw>
                </a:effectLst>
                <a:latin typeface="Gill Sans MT"/>
                <a:ea typeface="Gill Sans MT"/>
                <a:cs typeface="Gill Sans MT"/>
                <a:sym typeface="Gill Sans MT"/>
              </a:defRPr>
            </a:lvl1pPr>
          </a:lstStyle>
          <a:p>
            <a:pPr lvl="0">
              <a:defRPr sz="1800" b="0">
                <a:solidFill>
                  <a:srgbClr val="000000"/>
                </a:solidFill>
                <a:effectLst/>
              </a:defRPr>
            </a:pPr>
            <a:r>
              <a:rPr sz="4800" b="1">
                <a:solidFill>
                  <a:srgbClr val="EEEEEE"/>
                </a:solidFill>
                <a:effectLst>
                  <a:outerShdw blurRad="25400" dist="25400" dir="2388334" rotWithShape="0">
                    <a:srgbClr val="000000">
                      <a:alpha val="79310"/>
                    </a:srgbClr>
                  </a:outerShdw>
                </a:effectLst>
              </a:rPr>
              <a:t>2. Caribbean islands depend heavily on tourism.</a:t>
            </a:r>
          </a:p>
        </p:txBody>
      </p:sp>
      <p:sp>
        <p:nvSpPr>
          <p:cNvPr id="589" name="Shape 589"/>
          <p:cNvSpPr/>
          <p:nvPr/>
        </p:nvSpPr>
        <p:spPr>
          <a:xfrm>
            <a:off x="519022" y="559567"/>
            <a:ext cx="11966756" cy="1701520"/>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lIns="0" tIns="0" rIns="0" bIns="0" anchor="ctr"/>
          <a:lstStyle>
            <a:lvl1pPr>
              <a:defRPr sz="4800" b="1">
                <a:solidFill>
                  <a:srgbClr val="EEEEEE"/>
                </a:solidFill>
                <a:effectLst>
                  <a:outerShdw blurRad="25400" dist="25400" dir="2388334" rotWithShape="0">
                    <a:srgbClr val="000000">
                      <a:alpha val="79310"/>
                    </a:srgbClr>
                  </a:outerShdw>
                </a:effectLst>
                <a:latin typeface="Gill Sans MT"/>
                <a:ea typeface="Gill Sans MT"/>
                <a:cs typeface="Gill Sans MT"/>
                <a:sym typeface="Gill Sans MT"/>
              </a:defRPr>
            </a:lvl1pPr>
          </a:lstStyle>
          <a:p>
            <a:pPr lvl="0">
              <a:defRPr sz="1800" b="0">
                <a:solidFill>
                  <a:srgbClr val="000000"/>
                </a:solidFill>
                <a:effectLst/>
              </a:defRPr>
            </a:pPr>
            <a:r>
              <a:rPr sz="4800" b="1">
                <a:solidFill>
                  <a:srgbClr val="EEEEEE"/>
                </a:solidFill>
                <a:effectLst>
                  <a:outerShdw blurRad="25400" dist="25400" dir="2388334" rotWithShape="0">
                    <a:srgbClr val="000000">
                      <a:alpha val="79310"/>
                    </a:srgbClr>
                  </a:outerShdw>
                </a:effectLst>
              </a:rPr>
              <a:t>1. Includes Mexico, the Caribbean Islands, and Central America.</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5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5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 grpId="4" animBg="1" advAuto="0"/>
      <p:bldP spid="586" grpId="5" animBg="1" advAuto="0"/>
      <p:bldP spid="587" grpId="3" animBg="1" advAuto="0"/>
      <p:bldP spid="588" grpId="2" animBg="1" advAuto="0"/>
      <p:bldP spid="589"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BCD4"/>
        </a:solidFill>
        <a:effectLst/>
      </p:bgPr>
    </p:bg>
    <p:spTree>
      <p:nvGrpSpPr>
        <p:cNvPr id="1" name=""/>
        <p:cNvGrpSpPr/>
        <p:nvPr/>
      </p:nvGrpSpPr>
      <p:grpSpPr>
        <a:xfrm>
          <a:off x="0" y="0"/>
          <a:ext cx="0" cy="0"/>
          <a:chOff x="0" y="0"/>
          <a:chExt cx="0" cy="0"/>
        </a:xfrm>
      </p:grpSpPr>
      <p:pic>
        <p:nvPicPr>
          <p:cNvPr id="147" name="pasted-image.tif"/>
          <p:cNvPicPr/>
          <p:nvPr/>
        </p:nvPicPr>
        <p:blipFill>
          <a:blip r:embed="rId2">
            <a:alphaModFix amt="25338"/>
            <a:extLst/>
          </a:blip>
          <a:stretch>
            <a:fillRect/>
          </a:stretch>
        </p:blipFill>
        <p:spPr>
          <a:xfrm>
            <a:off x="-433775" y="-897677"/>
            <a:ext cx="18092355" cy="11548954"/>
          </a:xfrm>
          <a:prstGeom prst="rect">
            <a:avLst/>
          </a:prstGeom>
          <a:ln w="12700">
            <a:miter lim="400000"/>
          </a:ln>
        </p:spPr>
      </p:pic>
      <p:sp>
        <p:nvSpPr>
          <p:cNvPr id="148" name="Shape 148"/>
          <p:cNvSpPr>
            <a:spLocks noGrp="1"/>
          </p:cNvSpPr>
          <p:nvPr>
            <p:ph type="title"/>
          </p:nvPr>
        </p:nvSpPr>
        <p:spPr>
          <a:xfrm>
            <a:off x="508000" y="5848595"/>
            <a:ext cx="11988800" cy="3828856"/>
          </a:xfrm>
          <a:prstGeom prst="rect">
            <a:avLst/>
          </a:prstGeom>
          <a:effectLst>
            <a:outerShdw blurRad="190500" dist="8455" dir="5400000" rotWithShape="0">
              <a:srgbClr val="000000"/>
            </a:outerShdw>
            <a:reflection stA="50000" endPos="40000" dir="5400000" sy="-100000" algn="bl" rotWithShape="0"/>
          </a:effectLst>
        </p:spPr>
        <p:txBody>
          <a:bodyPr/>
          <a:lstStyle/>
          <a:p>
            <a:pPr lvl="0" algn="ctr">
              <a:defRPr sz="1800" cap="none">
                <a:solidFill>
                  <a:srgbClr val="000000"/>
                </a:solidFill>
              </a:defRPr>
            </a:pPr>
            <a:r>
              <a:rPr sz="7200" cap="all">
                <a:solidFill>
                  <a:srgbClr val="FFFFFF"/>
                </a:solidFill>
              </a:rPr>
              <a:t>the</a:t>
            </a:r>
          </a:p>
          <a:p>
            <a:pPr lvl="0" algn="ctr">
              <a:defRPr sz="1800" cap="none">
                <a:solidFill>
                  <a:srgbClr val="000000"/>
                </a:solidFill>
              </a:defRPr>
            </a:pPr>
            <a:r>
              <a:rPr sz="9500" b="1" cap="all">
                <a:solidFill>
                  <a:srgbClr val="FFFFFF"/>
                </a:solidFill>
                <a:latin typeface="Gill Sans"/>
                <a:ea typeface="Gill Sans"/>
                <a:cs typeface="Gill Sans"/>
                <a:sym typeface="Gill Sans"/>
              </a:rPr>
              <a:t>catfish</a:t>
            </a:r>
            <a:r>
              <a:rPr sz="9500" b="1" cap="all">
                <a:solidFill>
                  <a:srgbClr val="FFFFFF"/>
                </a:solidFill>
              </a:rPr>
              <a:t> </a:t>
            </a:r>
            <a:r>
              <a:rPr sz="9500" cap="all">
                <a:solidFill>
                  <a:srgbClr val="FFFFFF"/>
                </a:solidFill>
              </a:rPr>
              <a:t>industry</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711fa8101.jpg"/>
          <p:cNvPicPr/>
          <p:nvPr/>
        </p:nvPicPr>
        <p:blipFill>
          <a:blip r:embed="rId2">
            <a:extLst/>
          </a:blip>
          <a:srcRect t="1749" b="1749"/>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 name="Group 154"/>
          <p:cNvGrpSpPr/>
          <p:nvPr/>
        </p:nvGrpSpPr>
        <p:grpSpPr>
          <a:xfrm>
            <a:off x="6527800" y="889000"/>
            <a:ext cx="5981700" cy="3937000"/>
            <a:chOff x="-127000" y="-88900"/>
            <a:chExt cx="5981700" cy="3937000"/>
          </a:xfrm>
        </p:grpSpPr>
        <p:pic>
          <p:nvPicPr>
            <p:cNvPr id="153" name="Mississippi - Belzoni - World Catfish Festival.jpg"/>
            <p:cNvPicPr/>
            <p:nvPr/>
          </p:nvPicPr>
          <p:blipFill>
            <a:blip r:embed="rId2">
              <a:extLst/>
            </a:blip>
            <a:srcRect t="8019" b="8019"/>
            <a:stretch>
              <a:fillRect/>
            </a:stretch>
          </p:blipFill>
          <p:spPr>
            <a:xfrm>
              <a:off x="0" y="0"/>
              <a:ext cx="5727700" cy="3606800"/>
            </a:xfrm>
            <a:prstGeom prst="rect">
              <a:avLst/>
            </a:prstGeom>
            <a:ln>
              <a:noFill/>
            </a:ln>
            <a:effectLst/>
          </p:spPr>
        </p:pic>
        <p:pic>
          <p:nvPicPr>
            <p:cNvPr id="152" name="Picture 151"/>
            <p:cNvPicPr/>
            <p:nvPr/>
          </p:nvPicPr>
          <p:blipFill>
            <a:blip r:embed="rId3">
              <a:extLst/>
            </a:blip>
            <a:stretch>
              <a:fillRect/>
            </a:stretch>
          </p:blipFill>
          <p:spPr>
            <a:xfrm>
              <a:off x="-127000" y="-88900"/>
              <a:ext cx="5981700" cy="3937000"/>
            </a:xfrm>
            <a:prstGeom prst="rect">
              <a:avLst/>
            </a:prstGeom>
            <a:effectLst/>
          </p:spPr>
        </p:pic>
      </p:grpSp>
      <p:grpSp>
        <p:nvGrpSpPr>
          <p:cNvPr id="157" name="Group 157"/>
          <p:cNvGrpSpPr/>
          <p:nvPr/>
        </p:nvGrpSpPr>
        <p:grpSpPr>
          <a:xfrm>
            <a:off x="6527800" y="4832350"/>
            <a:ext cx="5981701" cy="3975100"/>
            <a:chOff x="-127000" y="-88900"/>
            <a:chExt cx="5981700" cy="3975100"/>
          </a:xfrm>
        </p:grpSpPr>
        <p:pic>
          <p:nvPicPr>
            <p:cNvPr id="156" name="MainGraphic.gif"/>
            <p:cNvPicPr/>
            <p:nvPr/>
          </p:nvPicPr>
          <p:blipFill>
            <a:blip r:embed="rId4">
              <a:extLst/>
            </a:blip>
            <a:srcRect t="33570"/>
            <a:stretch>
              <a:fillRect/>
            </a:stretch>
          </p:blipFill>
          <p:spPr>
            <a:xfrm>
              <a:off x="0" y="0"/>
              <a:ext cx="5727700" cy="3608316"/>
            </a:xfrm>
            <a:prstGeom prst="rect">
              <a:avLst/>
            </a:prstGeom>
            <a:ln>
              <a:noFill/>
            </a:ln>
            <a:effectLst/>
          </p:spPr>
        </p:pic>
        <p:pic>
          <p:nvPicPr>
            <p:cNvPr id="155" name="Picture 154"/>
            <p:cNvPicPr/>
            <p:nvPr/>
          </p:nvPicPr>
          <p:blipFill>
            <a:blip r:embed="rId5">
              <a:extLst/>
            </a:blip>
            <a:stretch>
              <a:fillRect/>
            </a:stretch>
          </p:blipFill>
          <p:spPr>
            <a:xfrm>
              <a:off x="-127000" y="-88900"/>
              <a:ext cx="5981700" cy="3975100"/>
            </a:xfrm>
            <a:prstGeom prst="rect">
              <a:avLst/>
            </a:prstGeom>
            <a:effectLst/>
          </p:spPr>
        </p:pic>
      </p:grpSp>
      <p:grpSp>
        <p:nvGrpSpPr>
          <p:cNvPr id="160" name="Group 160"/>
          <p:cNvGrpSpPr/>
          <p:nvPr/>
        </p:nvGrpSpPr>
        <p:grpSpPr>
          <a:xfrm>
            <a:off x="493619" y="886599"/>
            <a:ext cx="5829301" cy="8001001"/>
            <a:chOff x="-127000" y="-88900"/>
            <a:chExt cx="5829300" cy="8001000"/>
          </a:xfrm>
        </p:grpSpPr>
        <p:pic>
          <p:nvPicPr>
            <p:cNvPr id="159" name="map_of_belzoni_ms.jpg"/>
            <p:cNvPicPr/>
            <p:nvPr/>
          </p:nvPicPr>
          <p:blipFill>
            <a:blip r:embed="rId6">
              <a:extLst/>
            </a:blip>
            <a:srcRect l="5009" r="5009"/>
            <a:stretch>
              <a:fillRect/>
            </a:stretch>
          </p:blipFill>
          <p:spPr>
            <a:xfrm>
              <a:off x="0" y="0"/>
              <a:ext cx="5575300" cy="7670800"/>
            </a:xfrm>
            <a:prstGeom prst="rect">
              <a:avLst/>
            </a:prstGeom>
            <a:ln>
              <a:noFill/>
            </a:ln>
            <a:effectLst/>
          </p:spPr>
        </p:pic>
        <p:pic>
          <p:nvPicPr>
            <p:cNvPr id="158" name="Picture 157"/>
            <p:cNvPicPr/>
            <p:nvPr/>
          </p:nvPicPr>
          <p:blipFill>
            <a:blip r:embed="rId7">
              <a:extLst/>
            </a:blip>
            <a:stretch>
              <a:fillRect/>
            </a:stretch>
          </p:blipFill>
          <p:spPr>
            <a:xfrm>
              <a:off x="-127000" y="-88900"/>
              <a:ext cx="5829300" cy="8001000"/>
            </a:xfrm>
            <a:prstGeom prst="rect">
              <a:avLst/>
            </a:prstGeom>
            <a:effectLst/>
          </p:spPr>
        </p:pic>
      </p:grpSp>
      <p:sp>
        <p:nvSpPr>
          <p:cNvPr id="161" name="Shape 161"/>
          <p:cNvSpPr/>
          <p:nvPr/>
        </p:nvSpPr>
        <p:spPr>
          <a:xfrm>
            <a:off x="979177" y="7561222"/>
            <a:ext cx="2243362" cy="622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a:solidFill>
                  <a:srgbClr val="606060"/>
                </a:solidFill>
                <a:latin typeface="Gill Sans"/>
                <a:ea typeface="Gill Sans"/>
                <a:cs typeface="Gill Sans"/>
                <a:sym typeface="Gill Sans"/>
              </a:defRPr>
            </a:lvl1pPr>
          </a:lstStyle>
          <a:p>
            <a:pPr lvl="0">
              <a:defRPr sz="1800">
                <a:solidFill>
                  <a:srgbClr val="000000"/>
                </a:solidFill>
              </a:defRPr>
            </a:pPr>
            <a:r>
              <a:rPr sz="3600">
                <a:solidFill>
                  <a:srgbClr val="606060"/>
                </a:solidFill>
              </a:rPr>
              <a:t>“Bel-zon-a”</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5" name="Group 165"/>
          <p:cNvGrpSpPr/>
          <p:nvPr/>
        </p:nvGrpSpPr>
        <p:grpSpPr>
          <a:xfrm>
            <a:off x="6527799" y="4914900"/>
            <a:ext cx="5981701" cy="3975101"/>
            <a:chOff x="-127000" y="-88900"/>
            <a:chExt cx="5981700" cy="3975100"/>
          </a:xfrm>
        </p:grpSpPr>
        <p:pic>
          <p:nvPicPr>
            <p:cNvPr id="164" name="Captain-Catfish1-454x500-320x320.jpg"/>
            <p:cNvPicPr/>
            <p:nvPr/>
          </p:nvPicPr>
          <p:blipFill>
            <a:blip r:embed="rId2">
              <a:extLst/>
            </a:blip>
            <a:srcRect t="1575" b="34788"/>
            <a:stretch>
              <a:fillRect/>
            </a:stretch>
          </p:blipFill>
          <p:spPr>
            <a:xfrm>
              <a:off x="0" y="0"/>
              <a:ext cx="5727700" cy="3644900"/>
            </a:xfrm>
            <a:prstGeom prst="rect">
              <a:avLst/>
            </a:prstGeom>
            <a:ln>
              <a:noFill/>
            </a:ln>
            <a:effectLst/>
          </p:spPr>
        </p:pic>
        <p:pic>
          <p:nvPicPr>
            <p:cNvPr id="163" name="Picture 162"/>
            <p:cNvPicPr/>
            <p:nvPr/>
          </p:nvPicPr>
          <p:blipFill>
            <a:blip r:embed="rId3">
              <a:extLst/>
            </a:blip>
            <a:stretch>
              <a:fillRect/>
            </a:stretch>
          </p:blipFill>
          <p:spPr>
            <a:xfrm>
              <a:off x="-127001" y="-88900"/>
              <a:ext cx="5981701" cy="3975100"/>
            </a:xfrm>
            <a:prstGeom prst="rect">
              <a:avLst/>
            </a:prstGeom>
            <a:effectLst/>
          </p:spPr>
        </p:pic>
      </p:grpSp>
      <p:grpSp>
        <p:nvGrpSpPr>
          <p:cNvPr id="168" name="Group 168"/>
          <p:cNvGrpSpPr/>
          <p:nvPr/>
        </p:nvGrpSpPr>
        <p:grpSpPr>
          <a:xfrm>
            <a:off x="6527800" y="889000"/>
            <a:ext cx="5981700" cy="3937000"/>
            <a:chOff x="-127000" y="-88900"/>
            <a:chExt cx="5981700" cy="3937000"/>
          </a:xfrm>
        </p:grpSpPr>
        <p:pic>
          <p:nvPicPr>
            <p:cNvPr id="167" name="941423_10151607837379695_1467331594_n.jpg"/>
            <p:cNvPicPr/>
            <p:nvPr/>
          </p:nvPicPr>
          <p:blipFill>
            <a:blip r:embed="rId4">
              <a:extLst/>
            </a:blip>
            <a:srcRect t="7725" b="7725"/>
            <a:stretch>
              <a:fillRect/>
            </a:stretch>
          </p:blipFill>
          <p:spPr>
            <a:xfrm>
              <a:off x="0" y="0"/>
              <a:ext cx="5727700" cy="3606800"/>
            </a:xfrm>
            <a:prstGeom prst="rect">
              <a:avLst/>
            </a:prstGeom>
            <a:ln>
              <a:noFill/>
            </a:ln>
            <a:effectLst/>
          </p:spPr>
        </p:pic>
        <p:pic>
          <p:nvPicPr>
            <p:cNvPr id="166" name="Picture 165"/>
            <p:cNvPicPr/>
            <p:nvPr/>
          </p:nvPicPr>
          <p:blipFill>
            <a:blip r:embed="rId5">
              <a:extLst/>
            </a:blip>
            <a:stretch>
              <a:fillRect/>
            </a:stretch>
          </p:blipFill>
          <p:spPr>
            <a:xfrm>
              <a:off x="-127000" y="-88900"/>
              <a:ext cx="5981700" cy="3937000"/>
            </a:xfrm>
            <a:prstGeom prst="rect">
              <a:avLst/>
            </a:prstGeom>
            <a:effectLst/>
          </p:spPr>
        </p:pic>
      </p:grpSp>
      <p:grpSp>
        <p:nvGrpSpPr>
          <p:cNvPr id="171" name="Group 171"/>
          <p:cNvGrpSpPr/>
          <p:nvPr/>
        </p:nvGrpSpPr>
        <p:grpSpPr>
          <a:xfrm>
            <a:off x="493619" y="886599"/>
            <a:ext cx="5829301" cy="8001001"/>
            <a:chOff x="-127000" y="-88900"/>
            <a:chExt cx="5829300" cy="8001000"/>
          </a:xfrm>
        </p:grpSpPr>
        <p:pic>
          <p:nvPicPr>
            <p:cNvPr id="170" name="424102_10151363060744695_708886325_n.jpg"/>
            <p:cNvPicPr/>
            <p:nvPr/>
          </p:nvPicPr>
          <p:blipFill>
            <a:blip r:embed="rId6">
              <a:extLst/>
            </a:blip>
            <a:srcRect l="9841" t="4067" r="9841" b="3843"/>
            <a:stretch>
              <a:fillRect/>
            </a:stretch>
          </p:blipFill>
          <p:spPr>
            <a:xfrm>
              <a:off x="0" y="0"/>
              <a:ext cx="5575300" cy="7670800"/>
            </a:xfrm>
            <a:prstGeom prst="rect">
              <a:avLst/>
            </a:prstGeom>
            <a:ln>
              <a:noFill/>
            </a:ln>
            <a:effectLst/>
          </p:spPr>
        </p:pic>
        <p:pic>
          <p:nvPicPr>
            <p:cNvPr id="169" name="Picture 168"/>
            <p:cNvPicPr/>
            <p:nvPr/>
          </p:nvPicPr>
          <p:blipFill>
            <a:blip r:embed="rId7">
              <a:extLst/>
            </a:blip>
            <a:stretch>
              <a:fillRect/>
            </a:stretch>
          </p:blipFill>
          <p:spPr>
            <a:xfrm>
              <a:off x="-127000" y="-88900"/>
              <a:ext cx="5829300" cy="8001000"/>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Screen Shot 2014-05-21 at 9.09.28 PM.png"/>
          <p:cNvPicPr/>
          <p:nvPr/>
        </p:nvPicPr>
        <p:blipFill>
          <a:blip r:embed="rId2">
            <a:extLst/>
          </a:blip>
          <a:srcRect l="18293" t="621" r="5630"/>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p:nvPr/>
        </p:nvSpPr>
        <p:spPr>
          <a:xfrm>
            <a:off x="1270000" y="6362700"/>
            <a:ext cx="10464800" cy="520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2400" cap="all" spc="384">
                <a:solidFill>
                  <a:srgbClr val="55D7FF"/>
                </a:solidFill>
                <a:latin typeface="Avenir Light"/>
                <a:ea typeface="Avenir Light"/>
                <a:cs typeface="Avenir Light"/>
                <a:sym typeface="Avenir Light"/>
              </a:defRPr>
            </a:lvl1pPr>
          </a:lstStyle>
          <a:p>
            <a:pPr lvl="0">
              <a:defRPr sz="1800" cap="none" spc="0">
                <a:solidFill>
                  <a:srgbClr val="000000"/>
                </a:solidFill>
              </a:defRPr>
            </a:pPr>
            <a:r>
              <a:rPr sz="2400" cap="all" spc="384">
                <a:solidFill>
                  <a:srgbClr val="55D7FF"/>
                </a:solidFill>
              </a:rPr>
              <a:t>Third Grade Social Studies Standards</a:t>
            </a:r>
          </a:p>
        </p:txBody>
      </p:sp>
      <p:sp>
        <p:nvSpPr>
          <p:cNvPr id="109" name="Shape 109"/>
          <p:cNvSpPr/>
          <p:nvPr/>
        </p:nvSpPr>
        <p:spPr>
          <a:xfrm>
            <a:off x="1270000" y="3473450"/>
            <a:ext cx="10464800" cy="2273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500">
                <a:latin typeface="Avenir Light"/>
                <a:ea typeface="Avenir Light"/>
                <a:cs typeface="Avenir Light"/>
                <a:sym typeface="Avenir Light"/>
              </a:defRPr>
            </a:lvl1pPr>
          </a:lstStyle>
          <a:p>
            <a:pPr lvl="0">
              <a:defRPr sz="1800">
                <a:solidFill>
                  <a:srgbClr val="000000"/>
                </a:solidFill>
              </a:defRPr>
            </a:pPr>
            <a:r>
              <a:rPr sz="12500">
                <a:solidFill>
                  <a:srgbClr val="FFFFFF"/>
                </a:solidFill>
              </a:rPr>
              <a:t>North America</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 name="Group 177"/>
          <p:cNvGrpSpPr/>
          <p:nvPr/>
        </p:nvGrpSpPr>
        <p:grpSpPr>
          <a:xfrm>
            <a:off x="6527800" y="889000"/>
            <a:ext cx="5981700" cy="3937001"/>
            <a:chOff x="-127000" y="-88900"/>
            <a:chExt cx="5981700" cy="3937000"/>
          </a:xfrm>
        </p:grpSpPr>
        <p:pic>
          <p:nvPicPr>
            <p:cNvPr id="176" name="pageantwinners.jpg"/>
            <p:cNvPicPr/>
            <p:nvPr/>
          </p:nvPicPr>
          <p:blipFill>
            <a:blip r:embed="rId2">
              <a:extLst/>
            </a:blip>
            <a:srcRect t="1913" b="13771"/>
            <a:stretch>
              <a:fillRect/>
            </a:stretch>
          </p:blipFill>
          <p:spPr>
            <a:xfrm>
              <a:off x="0" y="0"/>
              <a:ext cx="5727700" cy="3606800"/>
            </a:xfrm>
            <a:prstGeom prst="rect">
              <a:avLst/>
            </a:prstGeom>
            <a:ln>
              <a:noFill/>
            </a:ln>
            <a:effectLst/>
          </p:spPr>
        </p:pic>
        <p:pic>
          <p:nvPicPr>
            <p:cNvPr id="175" name="Picture 174"/>
            <p:cNvPicPr/>
            <p:nvPr/>
          </p:nvPicPr>
          <p:blipFill>
            <a:blip r:embed="rId3">
              <a:extLst/>
            </a:blip>
            <a:stretch>
              <a:fillRect/>
            </a:stretch>
          </p:blipFill>
          <p:spPr>
            <a:xfrm>
              <a:off x="-127000" y="-88900"/>
              <a:ext cx="5981700" cy="3937000"/>
            </a:xfrm>
            <a:prstGeom prst="rect">
              <a:avLst/>
            </a:prstGeom>
            <a:effectLst/>
          </p:spPr>
        </p:pic>
      </p:grpSp>
      <p:grpSp>
        <p:nvGrpSpPr>
          <p:cNvPr id="180" name="Group 180"/>
          <p:cNvGrpSpPr/>
          <p:nvPr/>
        </p:nvGrpSpPr>
        <p:grpSpPr>
          <a:xfrm>
            <a:off x="6527799" y="4914900"/>
            <a:ext cx="5981701" cy="3975100"/>
            <a:chOff x="-127000" y="-88900"/>
            <a:chExt cx="5981700" cy="3975100"/>
          </a:xfrm>
        </p:grpSpPr>
        <p:pic>
          <p:nvPicPr>
            <p:cNvPr id="179" name="Screen Shot 2014-05-21 at 9.16.21 PM.png"/>
            <p:cNvPicPr/>
            <p:nvPr/>
          </p:nvPicPr>
          <p:blipFill>
            <a:blip r:embed="rId4">
              <a:extLst/>
            </a:blip>
            <a:srcRect l="2989" r="2989"/>
            <a:stretch>
              <a:fillRect/>
            </a:stretch>
          </p:blipFill>
          <p:spPr>
            <a:xfrm>
              <a:off x="0" y="0"/>
              <a:ext cx="5727700" cy="3644900"/>
            </a:xfrm>
            <a:prstGeom prst="rect">
              <a:avLst/>
            </a:prstGeom>
            <a:ln>
              <a:noFill/>
            </a:ln>
            <a:effectLst/>
          </p:spPr>
        </p:pic>
        <p:pic>
          <p:nvPicPr>
            <p:cNvPr id="178" name="Picture 177"/>
            <p:cNvPicPr/>
            <p:nvPr/>
          </p:nvPicPr>
          <p:blipFill>
            <a:blip r:embed="rId5">
              <a:extLst/>
            </a:blip>
            <a:stretch>
              <a:fillRect/>
            </a:stretch>
          </p:blipFill>
          <p:spPr>
            <a:xfrm>
              <a:off x="-127000" y="-88900"/>
              <a:ext cx="5981700" cy="3975100"/>
            </a:xfrm>
            <a:prstGeom prst="rect">
              <a:avLst/>
            </a:prstGeom>
            <a:effectLst/>
          </p:spPr>
        </p:pic>
      </p:grpSp>
      <p:grpSp>
        <p:nvGrpSpPr>
          <p:cNvPr id="183" name="Group 183"/>
          <p:cNvGrpSpPr/>
          <p:nvPr/>
        </p:nvGrpSpPr>
        <p:grpSpPr>
          <a:xfrm>
            <a:off x="493619" y="886599"/>
            <a:ext cx="5829301" cy="8001001"/>
            <a:chOff x="-127000" y="-88900"/>
            <a:chExt cx="5829300" cy="8001000"/>
          </a:xfrm>
        </p:grpSpPr>
        <p:pic>
          <p:nvPicPr>
            <p:cNvPr id="182" name="Screen Shot 2014-05-21 at 9.16.07 PM.png"/>
            <p:cNvPicPr/>
            <p:nvPr/>
          </p:nvPicPr>
          <p:blipFill>
            <a:blip r:embed="rId6">
              <a:extLst/>
            </a:blip>
            <a:srcRect t="16234" b="16234"/>
            <a:stretch>
              <a:fillRect/>
            </a:stretch>
          </p:blipFill>
          <p:spPr>
            <a:xfrm>
              <a:off x="0" y="0"/>
              <a:ext cx="5575300" cy="7670800"/>
            </a:xfrm>
            <a:prstGeom prst="rect">
              <a:avLst/>
            </a:prstGeom>
            <a:ln>
              <a:noFill/>
            </a:ln>
            <a:effectLst/>
          </p:spPr>
        </p:pic>
        <p:pic>
          <p:nvPicPr>
            <p:cNvPr id="181" name="Picture 180"/>
            <p:cNvPicPr/>
            <p:nvPr/>
          </p:nvPicPr>
          <p:blipFill>
            <a:blip r:embed="rId7">
              <a:extLst/>
            </a:blip>
            <a:stretch>
              <a:fillRect/>
            </a:stretch>
          </p:blipFill>
          <p:spPr>
            <a:xfrm>
              <a:off x="-127000" y="-88900"/>
              <a:ext cx="5829300" cy="8001000"/>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1004p104-fried-catfish-l.jpg"/>
          <p:cNvPicPr/>
          <p:nvPr/>
        </p:nvPicPr>
        <p:blipFill>
          <a:blip r:embed="rId2">
            <a:extLst/>
          </a:blip>
          <a:srcRect t="12500" b="12500"/>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cherry-creek-catfish-dish_28_550x370_20111026215121.jpg"/>
          <p:cNvPicPr/>
          <p:nvPr/>
        </p:nvPicPr>
        <p:blipFill>
          <a:blip r:embed="rId2">
            <a:extLst/>
          </a:blip>
          <a:srcRect l="5151" r="5151"/>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seafood.jpg"/>
          <p:cNvPicPr/>
          <p:nvPr/>
        </p:nvPicPr>
        <p:blipFill>
          <a:blip r:embed="rId2">
            <a:extLst/>
          </a:blip>
          <a:srcRect l="5586" r="5586"/>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Screen Shot 2014-05-21 at 9.01.19 PM.png"/>
          <p:cNvPicPr/>
          <p:nvPr/>
        </p:nvPicPr>
        <p:blipFill>
          <a:blip r:embed="rId2">
            <a:extLst/>
          </a:blip>
          <a:srcRect l="6070" r="6070"/>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Screen Shot 2014-05-21 at 8.29.41 PM.png"/>
          <p:cNvPicPr/>
          <p:nvPr/>
        </p:nvPicPr>
        <p:blipFill>
          <a:blip r:embed="rId2">
            <a:extLst/>
          </a:blip>
          <a:stretch>
            <a:fillRect/>
          </a:stretch>
        </p:blipFill>
        <p:spPr>
          <a:xfrm>
            <a:off x="-5878057" y="-2612193"/>
            <a:ext cx="24760914" cy="15430715"/>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Screen Shot 2014-05-21 at 8.40.31 PM.png"/>
          <p:cNvPicPr/>
          <p:nvPr/>
        </p:nvPicPr>
        <p:blipFill>
          <a:blip r:embed="rId2">
            <a:extLst/>
          </a:blip>
          <a:stretch>
            <a:fillRect/>
          </a:stretch>
        </p:blipFill>
        <p:spPr>
          <a:xfrm>
            <a:off x="-10717263" y="-4945016"/>
            <a:ext cx="28662158" cy="17861925"/>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9" name="Group 199"/>
          <p:cNvGrpSpPr/>
          <p:nvPr/>
        </p:nvGrpSpPr>
        <p:grpSpPr>
          <a:xfrm>
            <a:off x="495300" y="1092200"/>
            <a:ext cx="12014200" cy="6007100"/>
            <a:chOff x="-127000" y="-88900"/>
            <a:chExt cx="12014200" cy="6007100"/>
          </a:xfrm>
        </p:grpSpPr>
        <p:pic>
          <p:nvPicPr>
            <p:cNvPr id="198" name="399.jpg"/>
            <p:cNvPicPr/>
            <p:nvPr/>
          </p:nvPicPr>
          <p:blipFill>
            <a:blip r:embed="rId2">
              <a:extLst/>
            </a:blip>
            <a:srcRect t="12571" b="12571"/>
            <a:stretch>
              <a:fillRect/>
            </a:stretch>
          </p:blipFill>
          <p:spPr>
            <a:xfrm>
              <a:off x="0" y="0"/>
              <a:ext cx="11760200" cy="5676900"/>
            </a:xfrm>
            <a:prstGeom prst="rect">
              <a:avLst/>
            </a:prstGeom>
            <a:ln>
              <a:noFill/>
            </a:ln>
            <a:effectLst/>
          </p:spPr>
        </p:pic>
        <p:pic>
          <p:nvPicPr>
            <p:cNvPr id="197" name="Picture 196"/>
            <p:cNvPicPr/>
            <p:nvPr/>
          </p:nvPicPr>
          <p:blipFill>
            <a:blip r:embed="rId3">
              <a:extLst/>
            </a:blip>
            <a:stretch>
              <a:fillRect/>
            </a:stretch>
          </p:blipFill>
          <p:spPr>
            <a:xfrm>
              <a:off x="-127000" y="-88900"/>
              <a:ext cx="12014200" cy="6007100"/>
            </a:xfrm>
            <a:prstGeom prst="rect">
              <a:avLst/>
            </a:prstGeom>
            <a:effectLst/>
          </p:spPr>
        </p:pic>
      </p:grpSp>
      <p:sp>
        <p:nvSpPr>
          <p:cNvPr id="200" name="Shape 200"/>
          <p:cNvSpPr>
            <a:spLocks noGrp="1"/>
          </p:cNvSpPr>
          <p:nvPr>
            <p:ph type="title"/>
          </p:nvPr>
        </p:nvSpPr>
        <p:spPr>
          <a:prstGeom prst="rect">
            <a:avLst/>
          </a:prstGeom>
        </p:spPr>
        <p:txBody>
          <a:bodyPr/>
          <a:lstStyle>
            <a:lvl1pPr algn="ctr">
              <a:defRPr b="1"/>
            </a:lvl1pPr>
          </a:lstStyle>
          <a:p>
            <a:pPr lvl="0">
              <a:defRPr sz="1800" b="0" cap="none">
                <a:solidFill>
                  <a:srgbClr val="000000"/>
                </a:solidFill>
              </a:defRPr>
            </a:pPr>
            <a:r>
              <a:rPr sz="6400" b="1" cap="all">
                <a:solidFill>
                  <a:srgbClr val="606060"/>
                </a:solidFill>
              </a:rPr>
              <a:t>Harvesting catfish</a:t>
            </a:r>
          </a:p>
        </p:txBody>
      </p:sp>
      <p:sp>
        <p:nvSpPr>
          <p:cNvPr id="201" name="Shape 201"/>
          <p:cNvSpPr>
            <a:spLocks noGrp="1"/>
          </p:cNvSpPr>
          <p:nvPr>
            <p:ph type="body" idx="1"/>
          </p:nvPr>
        </p:nvSpPr>
        <p:spPr>
          <a:prstGeom prst="rect">
            <a:avLst/>
          </a:prstGeom>
        </p:spPr>
        <p:txBody>
          <a:bodyPr/>
          <a:lstStyle>
            <a:lvl1pPr algn="ctr"/>
          </a:lstStyle>
          <a:p>
            <a:pPr lvl="0">
              <a:defRPr sz="1800">
                <a:solidFill>
                  <a:srgbClr val="000000"/>
                </a:solidFill>
              </a:defRPr>
            </a:pPr>
            <a:r>
              <a:rPr sz="2400">
                <a:solidFill>
                  <a:srgbClr val="606060"/>
                </a:solidFill>
              </a:rPr>
              <a:t>Catfish Industry</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 name="Group 205"/>
          <p:cNvGrpSpPr/>
          <p:nvPr/>
        </p:nvGrpSpPr>
        <p:grpSpPr>
          <a:xfrm>
            <a:off x="495300" y="1092200"/>
            <a:ext cx="12014200" cy="6007100"/>
            <a:chOff x="-127000" y="-88900"/>
            <a:chExt cx="12014200" cy="6007100"/>
          </a:xfrm>
        </p:grpSpPr>
        <p:pic>
          <p:nvPicPr>
            <p:cNvPr id="204" name="08521.jpg"/>
            <p:cNvPicPr/>
            <p:nvPr/>
          </p:nvPicPr>
          <p:blipFill>
            <a:blip r:embed="rId2">
              <a:extLst/>
            </a:blip>
            <a:srcRect t="11930" b="11930"/>
            <a:stretch>
              <a:fillRect/>
            </a:stretch>
          </p:blipFill>
          <p:spPr>
            <a:xfrm>
              <a:off x="0" y="0"/>
              <a:ext cx="11760200" cy="5676900"/>
            </a:xfrm>
            <a:prstGeom prst="rect">
              <a:avLst/>
            </a:prstGeom>
            <a:ln>
              <a:noFill/>
            </a:ln>
            <a:effectLst/>
          </p:spPr>
        </p:pic>
        <p:pic>
          <p:nvPicPr>
            <p:cNvPr id="203" name="Picture 202"/>
            <p:cNvPicPr/>
            <p:nvPr/>
          </p:nvPicPr>
          <p:blipFill>
            <a:blip r:embed="rId3">
              <a:extLst/>
            </a:blip>
            <a:stretch>
              <a:fillRect/>
            </a:stretch>
          </p:blipFill>
          <p:spPr>
            <a:xfrm>
              <a:off x="-127000" y="-88900"/>
              <a:ext cx="12014200" cy="6007100"/>
            </a:xfrm>
            <a:prstGeom prst="rect">
              <a:avLst/>
            </a:prstGeom>
            <a:effectLst/>
          </p:spPr>
        </p:pic>
      </p:grpSp>
      <p:sp>
        <p:nvSpPr>
          <p:cNvPr id="206" name="Shape 206"/>
          <p:cNvSpPr>
            <a:spLocks noGrp="1"/>
          </p:cNvSpPr>
          <p:nvPr>
            <p:ph type="title"/>
          </p:nvPr>
        </p:nvSpPr>
        <p:spPr>
          <a:prstGeom prst="rect">
            <a:avLst/>
          </a:prstGeom>
        </p:spPr>
        <p:txBody>
          <a:bodyPr/>
          <a:lstStyle>
            <a:lvl1pPr algn="ctr">
              <a:defRPr b="1"/>
            </a:lvl1pPr>
          </a:lstStyle>
          <a:p>
            <a:pPr lvl="0">
              <a:defRPr sz="1800" b="0" cap="none">
                <a:solidFill>
                  <a:srgbClr val="000000"/>
                </a:solidFill>
              </a:defRPr>
            </a:pPr>
            <a:r>
              <a:rPr sz="6400" b="1" cap="all">
                <a:solidFill>
                  <a:srgbClr val="606060"/>
                </a:solidFill>
              </a:rPr>
              <a:t>catfish farming</a:t>
            </a:r>
          </a:p>
        </p:txBody>
      </p:sp>
      <p:sp>
        <p:nvSpPr>
          <p:cNvPr id="207" name="Shape 207"/>
          <p:cNvSpPr>
            <a:spLocks noGrp="1"/>
          </p:cNvSpPr>
          <p:nvPr>
            <p:ph type="body" idx="1"/>
          </p:nvPr>
        </p:nvSpPr>
        <p:spPr>
          <a:prstGeom prst="rect">
            <a:avLst/>
          </a:prstGeom>
        </p:spPr>
        <p:txBody>
          <a:bodyPr/>
          <a:lstStyle>
            <a:lvl1pPr algn="ctr"/>
          </a:lstStyle>
          <a:p>
            <a:pPr lvl="0">
              <a:defRPr sz="1800">
                <a:solidFill>
                  <a:srgbClr val="000000"/>
                </a:solidFill>
              </a:defRPr>
            </a:pPr>
            <a:r>
              <a:rPr sz="2400">
                <a:solidFill>
                  <a:srgbClr val="606060"/>
                </a:solidFill>
              </a:rPr>
              <a:t>Catfish Industry</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1" name="Group 211"/>
          <p:cNvGrpSpPr/>
          <p:nvPr/>
        </p:nvGrpSpPr>
        <p:grpSpPr>
          <a:xfrm>
            <a:off x="495300" y="1092200"/>
            <a:ext cx="12014200" cy="6007100"/>
            <a:chOff x="-127000" y="-88900"/>
            <a:chExt cx="12014200" cy="6007100"/>
          </a:xfrm>
        </p:grpSpPr>
        <p:pic>
          <p:nvPicPr>
            <p:cNvPr id="210" name="08512.jpg"/>
            <p:cNvPicPr/>
            <p:nvPr/>
          </p:nvPicPr>
          <p:blipFill>
            <a:blip r:embed="rId2">
              <a:extLst/>
            </a:blip>
            <a:srcRect t="12579" b="12579"/>
            <a:stretch>
              <a:fillRect/>
            </a:stretch>
          </p:blipFill>
          <p:spPr>
            <a:xfrm>
              <a:off x="0" y="0"/>
              <a:ext cx="11760200" cy="5676900"/>
            </a:xfrm>
            <a:prstGeom prst="rect">
              <a:avLst/>
            </a:prstGeom>
            <a:ln>
              <a:noFill/>
            </a:ln>
            <a:effectLst/>
          </p:spPr>
        </p:pic>
        <p:pic>
          <p:nvPicPr>
            <p:cNvPr id="209" name="Picture 208"/>
            <p:cNvPicPr/>
            <p:nvPr/>
          </p:nvPicPr>
          <p:blipFill>
            <a:blip r:embed="rId3">
              <a:extLst/>
            </a:blip>
            <a:stretch>
              <a:fillRect/>
            </a:stretch>
          </p:blipFill>
          <p:spPr>
            <a:xfrm>
              <a:off x="-127000" y="-88900"/>
              <a:ext cx="12014200" cy="6007100"/>
            </a:xfrm>
            <a:prstGeom prst="rect">
              <a:avLst/>
            </a:prstGeom>
            <a:effectLst/>
          </p:spPr>
        </p:pic>
      </p:grpSp>
      <p:sp>
        <p:nvSpPr>
          <p:cNvPr id="212" name="Shape 212"/>
          <p:cNvSpPr>
            <a:spLocks noGrp="1"/>
          </p:cNvSpPr>
          <p:nvPr>
            <p:ph type="title"/>
          </p:nvPr>
        </p:nvSpPr>
        <p:spPr>
          <a:prstGeom prst="rect">
            <a:avLst/>
          </a:prstGeom>
        </p:spPr>
        <p:txBody>
          <a:bodyPr/>
          <a:lstStyle>
            <a:lvl1pPr algn="ctr">
              <a:defRPr b="1"/>
            </a:lvl1pPr>
          </a:lstStyle>
          <a:p>
            <a:pPr lvl="0">
              <a:defRPr sz="1800" b="0" cap="none">
                <a:solidFill>
                  <a:srgbClr val="000000"/>
                </a:solidFill>
              </a:defRPr>
            </a:pPr>
            <a:r>
              <a:rPr sz="6400" b="1" cap="all">
                <a:solidFill>
                  <a:srgbClr val="606060"/>
                </a:solidFill>
              </a:rPr>
              <a:t>catfish farming</a:t>
            </a:r>
          </a:p>
        </p:txBody>
      </p:sp>
      <p:sp>
        <p:nvSpPr>
          <p:cNvPr id="213" name="Shape 213"/>
          <p:cNvSpPr>
            <a:spLocks noGrp="1"/>
          </p:cNvSpPr>
          <p:nvPr>
            <p:ph type="body" idx="1"/>
          </p:nvPr>
        </p:nvSpPr>
        <p:spPr>
          <a:prstGeom prst="rect">
            <a:avLst/>
          </a:prstGeom>
        </p:spPr>
        <p:txBody>
          <a:bodyPr/>
          <a:lstStyle>
            <a:lvl1pPr algn="ctr"/>
          </a:lstStyle>
          <a:p>
            <a:pPr lvl="0">
              <a:defRPr sz="1800">
                <a:solidFill>
                  <a:srgbClr val="000000"/>
                </a:solidFill>
              </a:defRPr>
            </a:pPr>
            <a:r>
              <a:rPr sz="2400">
                <a:solidFill>
                  <a:srgbClr val="606060"/>
                </a:solidFill>
              </a:rPr>
              <a:t>Catfish Industry</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 name="Shape 112"/>
          <p:cNvSpPr/>
          <p:nvPr/>
        </p:nvSpPr>
        <p:spPr>
          <a:xfrm>
            <a:off x="5485817" y="546099"/>
            <a:ext cx="2111921" cy="154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sz="10000" b="1" cap="all" spc="1600">
                <a:solidFill>
                  <a:srgbClr val="000000"/>
                </a:solidFill>
                <a:latin typeface="Georgia"/>
                <a:ea typeface="Georgia"/>
                <a:cs typeface="Georgia"/>
                <a:sym typeface="Georgia"/>
              </a:defRPr>
            </a:lvl1pPr>
          </a:lstStyle>
          <a:p>
            <a:pPr lvl="0">
              <a:defRPr sz="1800" b="0" cap="none" spc="0"/>
            </a:pPr>
            <a:r>
              <a:rPr sz="10000" b="1" cap="all" spc="1600"/>
              <a:t>22</a:t>
            </a:r>
          </a:p>
        </p:txBody>
      </p:sp>
      <p:sp>
        <p:nvSpPr>
          <p:cNvPr id="113" name="Shape 113"/>
          <p:cNvSpPr/>
          <p:nvPr/>
        </p:nvSpPr>
        <p:spPr>
          <a:xfrm>
            <a:off x="1129816" y="2089149"/>
            <a:ext cx="10745169" cy="6591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spcBef>
                <a:spcPts val="1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latin typeface="Georgia"/>
                <a:ea typeface="Georgia"/>
                <a:cs typeface="Georgia"/>
                <a:sym typeface="Georgia"/>
              </a:rPr>
              <a:t>Identify major physical features on a map (G, TN):</a:t>
            </a:r>
            <a:endParaRPr sz="3600">
              <a:latin typeface="Times Roman"/>
              <a:ea typeface="Times Roman"/>
              <a:cs typeface="Times Roman"/>
              <a:sym typeface="Times Roman"/>
            </a:endParaRPr>
          </a:p>
          <a:p>
            <a:pPr marL="469900" lvl="0" indent="-469900" algn="l" defTabSz="457200">
              <a:spcBef>
                <a:spcPts val="1200"/>
              </a:spcBef>
              <a:buSzPct val="90000"/>
              <a:buChar char="•"/>
              <a:tabLst>
                <a:tab pos="139700" algn="l"/>
                <a:tab pos="457200" algn="l"/>
              </a:tabLst>
              <a:defRPr sz="1800">
                <a:solidFill>
                  <a:srgbClr val="000000"/>
                </a:solidFill>
              </a:defRPr>
            </a:pPr>
            <a:r>
              <a:rPr sz="3600">
                <a:latin typeface="Georgia"/>
                <a:ea typeface="Georgia"/>
                <a:cs typeface="Georgia"/>
                <a:sym typeface="Georgia"/>
              </a:rPr>
              <a:t>Rivers – Colorado, Cumberland, Mississippi, Missouri, Ohio, Rio Grande, St. Lawrence, Tennessee </a:t>
            </a:r>
            <a:endParaRPr sz="3600">
              <a:latin typeface="Times Roman"/>
              <a:ea typeface="Times Roman"/>
              <a:cs typeface="Times Roman"/>
              <a:sym typeface="Times Roman"/>
            </a:endParaRPr>
          </a:p>
          <a:p>
            <a:pPr marL="469900" lvl="0" indent="-469900" algn="l" defTabSz="457200">
              <a:spcBef>
                <a:spcPts val="1200"/>
              </a:spcBef>
              <a:buSzPct val="90000"/>
              <a:buChar char="•"/>
              <a:tabLst>
                <a:tab pos="139700" algn="l"/>
                <a:tab pos="457200" algn="l"/>
              </a:tabLst>
              <a:defRPr sz="1800">
                <a:solidFill>
                  <a:srgbClr val="000000"/>
                </a:solidFill>
              </a:defRPr>
            </a:pPr>
            <a:r>
              <a:rPr sz="3600">
                <a:latin typeface="Georgia"/>
                <a:ea typeface="Georgia"/>
                <a:cs typeface="Georgia"/>
                <a:sym typeface="Georgia"/>
              </a:rPr>
              <a:t>Mountains – Alaska Range, Appalachian, Cascade, Rockies </a:t>
            </a:r>
            <a:endParaRPr sz="3600">
              <a:latin typeface="Times Roman"/>
              <a:ea typeface="Times Roman"/>
              <a:cs typeface="Times Roman"/>
              <a:sym typeface="Times Roman"/>
            </a:endParaRPr>
          </a:p>
          <a:p>
            <a:pPr marL="469900" lvl="0" indent="-469900" algn="l" defTabSz="457200">
              <a:spcBef>
                <a:spcPts val="1200"/>
              </a:spcBef>
              <a:buSzPct val="90000"/>
              <a:buChar char="•"/>
              <a:tabLst>
                <a:tab pos="139700" algn="l"/>
                <a:tab pos="457200" algn="l"/>
              </a:tabLst>
              <a:defRPr sz="1800">
                <a:solidFill>
                  <a:srgbClr val="000000"/>
                </a:solidFill>
              </a:defRPr>
            </a:pPr>
            <a:r>
              <a:rPr sz="3600">
                <a:latin typeface="Georgia"/>
                <a:ea typeface="Georgia"/>
                <a:cs typeface="Georgia"/>
                <a:sym typeface="Georgia"/>
              </a:rPr>
              <a:t>Bodies of Water – Arctic, Atlantic, Great Lakes, Great Salt Lake, Gulf of Mexico, Hudson Bay, Niagara Falls, Pacific </a:t>
            </a:r>
            <a:endParaRPr sz="3600">
              <a:latin typeface="Times Roman"/>
              <a:ea typeface="Times Roman"/>
              <a:cs typeface="Times Roman"/>
              <a:sym typeface="Times Roman"/>
            </a:endParaRPr>
          </a:p>
          <a:p>
            <a:pPr marL="469900" lvl="0" indent="-469900" algn="l" defTabSz="457200">
              <a:spcBef>
                <a:spcPts val="1200"/>
              </a:spcBef>
              <a:buSzPct val="90000"/>
              <a:buChar char="•"/>
              <a:tabLst>
                <a:tab pos="139700" algn="l"/>
                <a:tab pos="457200" algn="l"/>
              </a:tabLst>
              <a:defRPr sz="1800">
                <a:solidFill>
                  <a:srgbClr val="000000"/>
                </a:solidFill>
              </a:defRPr>
            </a:pPr>
            <a:r>
              <a:rPr sz="3600">
                <a:latin typeface="Georgia"/>
                <a:ea typeface="Georgia"/>
                <a:cs typeface="Georgia"/>
                <a:sym typeface="Georgia"/>
              </a:rPr>
              <a:t>Deserts – Death Valley, Great Basin </a:t>
            </a:r>
            <a:endParaRPr sz="3600">
              <a:latin typeface="Times Roman"/>
              <a:ea typeface="Times Roman"/>
              <a:cs typeface="Times Roman"/>
              <a:sym typeface="Times Roman"/>
            </a:endParaRPr>
          </a:p>
          <a:p>
            <a:pPr marL="469900" lvl="0" indent="-469900" algn="l" defTabSz="457200">
              <a:spcBef>
                <a:spcPts val="1200"/>
              </a:spcBef>
              <a:buSzPct val="90000"/>
              <a:buChar char="•"/>
              <a:tabLst>
                <a:tab pos="139700" algn="l"/>
                <a:tab pos="457200" algn="l"/>
              </a:tabLst>
              <a:defRPr sz="1800">
                <a:solidFill>
                  <a:srgbClr val="000000"/>
                </a:solidFill>
              </a:defRPr>
            </a:pPr>
            <a:r>
              <a:rPr sz="3600">
                <a:latin typeface="Georgia"/>
                <a:ea typeface="Georgia"/>
                <a:cs typeface="Georgia"/>
                <a:sym typeface="Georgia"/>
              </a:rPr>
              <a:t>Landforms – Grand Canyon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7" name="Group 217"/>
          <p:cNvGrpSpPr/>
          <p:nvPr/>
        </p:nvGrpSpPr>
        <p:grpSpPr>
          <a:xfrm>
            <a:off x="495300" y="1092200"/>
            <a:ext cx="12014200" cy="6007100"/>
            <a:chOff x="-127000" y="-88900"/>
            <a:chExt cx="12014200" cy="6007100"/>
          </a:xfrm>
        </p:grpSpPr>
        <p:pic>
          <p:nvPicPr>
            <p:cNvPr id="216" name="23841877.jpg"/>
            <p:cNvPicPr/>
            <p:nvPr/>
          </p:nvPicPr>
          <p:blipFill>
            <a:blip r:embed="rId2">
              <a:extLst/>
            </a:blip>
            <a:srcRect t="13976" b="13976"/>
            <a:stretch>
              <a:fillRect/>
            </a:stretch>
          </p:blipFill>
          <p:spPr>
            <a:xfrm>
              <a:off x="0" y="0"/>
              <a:ext cx="11760200" cy="5676900"/>
            </a:xfrm>
            <a:prstGeom prst="rect">
              <a:avLst/>
            </a:prstGeom>
            <a:ln>
              <a:noFill/>
            </a:ln>
            <a:effectLst/>
          </p:spPr>
        </p:pic>
        <p:pic>
          <p:nvPicPr>
            <p:cNvPr id="215" name="Picture 214"/>
            <p:cNvPicPr/>
            <p:nvPr/>
          </p:nvPicPr>
          <p:blipFill>
            <a:blip r:embed="rId3">
              <a:extLst/>
            </a:blip>
            <a:stretch>
              <a:fillRect/>
            </a:stretch>
          </p:blipFill>
          <p:spPr>
            <a:xfrm>
              <a:off x="-127000" y="-88900"/>
              <a:ext cx="12014200" cy="6007100"/>
            </a:xfrm>
            <a:prstGeom prst="rect">
              <a:avLst/>
            </a:prstGeom>
            <a:effectLst/>
          </p:spPr>
        </p:pic>
      </p:grpSp>
      <p:sp>
        <p:nvSpPr>
          <p:cNvPr id="218" name="Shape 218"/>
          <p:cNvSpPr>
            <a:spLocks noGrp="1"/>
          </p:cNvSpPr>
          <p:nvPr>
            <p:ph type="title"/>
          </p:nvPr>
        </p:nvSpPr>
        <p:spPr>
          <a:prstGeom prst="rect">
            <a:avLst/>
          </a:prstGeom>
        </p:spPr>
        <p:txBody>
          <a:bodyPr/>
          <a:lstStyle>
            <a:lvl1pPr algn="ctr">
              <a:defRPr b="1"/>
            </a:lvl1pPr>
          </a:lstStyle>
          <a:p>
            <a:pPr lvl="0">
              <a:defRPr sz="1800" b="0" cap="none">
                <a:solidFill>
                  <a:srgbClr val="000000"/>
                </a:solidFill>
              </a:defRPr>
            </a:pPr>
            <a:r>
              <a:rPr sz="6400" b="1" cap="all">
                <a:solidFill>
                  <a:srgbClr val="606060"/>
                </a:solidFill>
              </a:rPr>
              <a:t>catfish pond</a:t>
            </a:r>
          </a:p>
        </p:txBody>
      </p:sp>
      <p:sp>
        <p:nvSpPr>
          <p:cNvPr id="219" name="Shape 219"/>
          <p:cNvSpPr>
            <a:spLocks noGrp="1"/>
          </p:cNvSpPr>
          <p:nvPr>
            <p:ph type="body" idx="1"/>
          </p:nvPr>
        </p:nvSpPr>
        <p:spPr>
          <a:prstGeom prst="rect">
            <a:avLst/>
          </a:prstGeom>
        </p:spPr>
        <p:txBody>
          <a:bodyPr/>
          <a:lstStyle>
            <a:lvl1pPr algn="ctr"/>
          </a:lstStyle>
          <a:p>
            <a:pPr lvl="0">
              <a:defRPr sz="1800">
                <a:solidFill>
                  <a:srgbClr val="000000"/>
                </a:solidFill>
              </a:defRPr>
            </a:pPr>
            <a:r>
              <a:rPr sz="2400">
                <a:solidFill>
                  <a:srgbClr val="606060"/>
                </a:solidFill>
              </a:rPr>
              <a:t>Catfish Industry</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3" name="Group 223"/>
          <p:cNvGrpSpPr/>
          <p:nvPr/>
        </p:nvGrpSpPr>
        <p:grpSpPr>
          <a:xfrm>
            <a:off x="495300" y="1092200"/>
            <a:ext cx="12014200" cy="6007100"/>
            <a:chOff x="-127000" y="-88900"/>
            <a:chExt cx="12014200" cy="6007100"/>
          </a:xfrm>
        </p:grpSpPr>
        <p:pic>
          <p:nvPicPr>
            <p:cNvPr id="222" name="23841809.jpg"/>
            <p:cNvPicPr/>
            <p:nvPr/>
          </p:nvPicPr>
          <p:blipFill>
            <a:blip r:embed="rId2">
              <a:extLst/>
            </a:blip>
            <a:srcRect t="13976" b="13976"/>
            <a:stretch>
              <a:fillRect/>
            </a:stretch>
          </p:blipFill>
          <p:spPr>
            <a:xfrm>
              <a:off x="0" y="0"/>
              <a:ext cx="11760200" cy="5676900"/>
            </a:xfrm>
            <a:prstGeom prst="rect">
              <a:avLst/>
            </a:prstGeom>
            <a:ln>
              <a:noFill/>
            </a:ln>
            <a:effectLst/>
          </p:spPr>
        </p:pic>
        <p:pic>
          <p:nvPicPr>
            <p:cNvPr id="221" name="Picture 220"/>
            <p:cNvPicPr/>
            <p:nvPr/>
          </p:nvPicPr>
          <p:blipFill>
            <a:blip r:embed="rId3">
              <a:extLst/>
            </a:blip>
            <a:stretch>
              <a:fillRect/>
            </a:stretch>
          </p:blipFill>
          <p:spPr>
            <a:xfrm>
              <a:off x="-127000" y="-88900"/>
              <a:ext cx="12014200" cy="6007100"/>
            </a:xfrm>
            <a:prstGeom prst="rect">
              <a:avLst/>
            </a:prstGeom>
            <a:effectLst/>
          </p:spPr>
        </p:pic>
      </p:grpSp>
      <p:sp>
        <p:nvSpPr>
          <p:cNvPr id="224" name="Shape 224"/>
          <p:cNvSpPr>
            <a:spLocks noGrp="1"/>
          </p:cNvSpPr>
          <p:nvPr>
            <p:ph type="title"/>
          </p:nvPr>
        </p:nvSpPr>
        <p:spPr>
          <a:prstGeom prst="rect">
            <a:avLst/>
          </a:prstGeom>
        </p:spPr>
        <p:txBody>
          <a:bodyPr/>
          <a:lstStyle>
            <a:lvl1pPr algn="ctr" defTabSz="560831">
              <a:defRPr sz="6144" b="1"/>
            </a:lvl1pPr>
          </a:lstStyle>
          <a:p>
            <a:pPr lvl="0">
              <a:defRPr sz="1800" b="0" cap="none">
                <a:solidFill>
                  <a:srgbClr val="000000"/>
                </a:solidFill>
              </a:defRPr>
            </a:pPr>
            <a:r>
              <a:rPr sz="6144" b="1" cap="all">
                <a:solidFill>
                  <a:srgbClr val="606060"/>
                </a:solidFill>
              </a:rPr>
              <a:t>feeding catfish - soy based</a:t>
            </a:r>
          </a:p>
        </p:txBody>
      </p:sp>
      <p:sp>
        <p:nvSpPr>
          <p:cNvPr id="225" name="Shape 225"/>
          <p:cNvSpPr>
            <a:spLocks noGrp="1"/>
          </p:cNvSpPr>
          <p:nvPr>
            <p:ph type="body" idx="1"/>
          </p:nvPr>
        </p:nvSpPr>
        <p:spPr>
          <a:prstGeom prst="rect">
            <a:avLst/>
          </a:prstGeom>
        </p:spPr>
        <p:txBody>
          <a:bodyPr/>
          <a:lstStyle>
            <a:lvl1pPr algn="ctr"/>
          </a:lstStyle>
          <a:p>
            <a:pPr lvl="0">
              <a:defRPr sz="1800">
                <a:solidFill>
                  <a:srgbClr val="000000"/>
                </a:solidFill>
              </a:defRPr>
            </a:pPr>
            <a:r>
              <a:rPr sz="2400">
                <a:solidFill>
                  <a:srgbClr val="606060"/>
                </a:solidFill>
              </a:rPr>
              <a:t>Catfish Industry</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23842065.jpg"/>
          <p:cNvPicPr/>
          <p:nvPr/>
        </p:nvPicPr>
        <p:blipFill>
          <a:blip r:embed="rId2">
            <a:extLst/>
          </a:blip>
          <a:srcRect t="36607" b="13442"/>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 name="Group 231"/>
          <p:cNvGrpSpPr/>
          <p:nvPr/>
        </p:nvGrpSpPr>
        <p:grpSpPr>
          <a:xfrm>
            <a:off x="495300" y="1092200"/>
            <a:ext cx="12014200" cy="6007100"/>
            <a:chOff x="-127000" y="-88900"/>
            <a:chExt cx="12014200" cy="6007100"/>
          </a:xfrm>
        </p:grpSpPr>
        <p:pic>
          <p:nvPicPr>
            <p:cNvPr id="230" name="23841823.jpg"/>
            <p:cNvPicPr/>
            <p:nvPr/>
          </p:nvPicPr>
          <p:blipFill>
            <a:blip r:embed="rId2">
              <a:extLst/>
            </a:blip>
            <a:srcRect t="13976" b="13976"/>
            <a:stretch>
              <a:fillRect/>
            </a:stretch>
          </p:blipFill>
          <p:spPr>
            <a:xfrm>
              <a:off x="0" y="0"/>
              <a:ext cx="11760200" cy="5676900"/>
            </a:xfrm>
            <a:prstGeom prst="rect">
              <a:avLst/>
            </a:prstGeom>
            <a:ln>
              <a:noFill/>
            </a:ln>
            <a:effectLst/>
          </p:spPr>
        </p:pic>
        <p:pic>
          <p:nvPicPr>
            <p:cNvPr id="229" name="Picture 228"/>
            <p:cNvPicPr/>
            <p:nvPr/>
          </p:nvPicPr>
          <p:blipFill>
            <a:blip r:embed="rId3">
              <a:extLst/>
            </a:blip>
            <a:stretch>
              <a:fillRect/>
            </a:stretch>
          </p:blipFill>
          <p:spPr>
            <a:xfrm>
              <a:off x="-127000" y="-88900"/>
              <a:ext cx="12014200" cy="6007100"/>
            </a:xfrm>
            <a:prstGeom prst="rect">
              <a:avLst/>
            </a:prstGeom>
            <a:effectLst/>
          </p:spPr>
        </p:pic>
      </p:grpSp>
      <p:sp>
        <p:nvSpPr>
          <p:cNvPr id="232" name="Shape 232"/>
          <p:cNvSpPr>
            <a:spLocks noGrp="1"/>
          </p:cNvSpPr>
          <p:nvPr>
            <p:ph type="title"/>
          </p:nvPr>
        </p:nvSpPr>
        <p:spPr>
          <a:prstGeom prst="rect">
            <a:avLst/>
          </a:prstGeom>
        </p:spPr>
        <p:txBody>
          <a:bodyPr/>
          <a:lstStyle>
            <a:lvl1pPr algn="ctr">
              <a:defRPr b="1"/>
            </a:lvl1pPr>
          </a:lstStyle>
          <a:p>
            <a:pPr lvl="0">
              <a:defRPr sz="1800" b="0" cap="none">
                <a:solidFill>
                  <a:srgbClr val="000000"/>
                </a:solidFill>
              </a:defRPr>
            </a:pPr>
            <a:r>
              <a:rPr sz="6400" b="1" cap="all">
                <a:solidFill>
                  <a:srgbClr val="606060"/>
                </a:solidFill>
              </a:rPr>
              <a:t>catfish up close</a:t>
            </a:r>
          </a:p>
        </p:txBody>
      </p:sp>
      <p:sp>
        <p:nvSpPr>
          <p:cNvPr id="233" name="Shape 233"/>
          <p:cNvSpPr>
            <a:spLocks noGrp="1"/>
          </p:cNvSpPr>
          <p:nvPr>
            <p:ph type="body" idx="1"/>
          </p:nvPr>
        </p:nvSpPr>
        <p:spPr>
          <a:prstGeom prst="rect">
            <a:avLst/>
          </a:prstGeom>
        </p:spPr>
        <p:txBody>
          <a:bodyPr/>
          <a:lstStyle>
            <a:lvl1pPr algn="ctr"/>
          </a:lstStyle>
          <a:p>
            <a:pPr lvl="0">
              <a:defRPr sz="1800">
                <a:solidFill>
                  <a:srgbClr val="000000"/>
                </a:solidFill>
              </a:defRPr>
            </a:pPr>
            <a:r>
              <a:rPr sz="2400">
                <a:solidFill>
                  <a:srgbClr val="606060"/>
                </a:solidFill>
              </a:rPr>
              <a:t>Catfish Industry</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 name="Group 237"/>
          <p:cNvGrpSpPr/>
          <p:nvPr/>
        </p:nvGrpSpPr>
        <p:grpSpPr>
          <a:xfrm>
            <a:off x="495300" y="1092200"/>
            <a:ext cx="12014200" cy="6007100"/>
            <a:chOff x="-127000" y="-88900"/>
            <a:chExt cx="12014200" cy="6007100"/>
          </a:xfrm>
        </p:grpSpPr>
        <p:pic>
          <p:nvPicPr>
            <p:cNvPr id="236" name="23841967.jpg"/>
            <p:cNvPicPr/>
            <p:nvPr/>
          </p:nvPicPr>
          <p:blipFill>
            <a:blip r:embed="rId2">
              <a:extLst/>
            </a:blip>
            <a:srcRect t="13976" b="13976"/>
            <a:stretch>
              <a:fillRect/>
            </a:stretch>
          </p:blipFill>
          <p:spPr>
            <a:xfrm>
              <a:off x="0" y="0"/>
              <a:ext cx="11760200" cy="5676900"/>
            </a:xfrm>
            <a:prstGeom prst="rect">
              <a:avLst/>
            </a:prstGeom>
            <a:ln>
              <a:noFill/>
            </a:ln>
            <a:effectLst/>
          </p:spPr>
        </p:pic>
        <p:pic>
          <p:nvPicPr>
            <p:cNvPr id="235" name="Picture 234"/>
            <p:cNvPicPr/>
            <p:nvPr/>
          </p:nvPicPr>
          <p:blipFill>
            <a:blip r:embed="rId3">
              <a:extLst/>
            </a:blip>
            <a:stretch>
              <a:fillRect/>
            </a:stretch>
          </p:blipFill>
          <p:spPr>
            <a:xfrm>
              <a:off x="-127000" y="-88900"/>
              <a:ext cx="12014200" cy="6007100"/>
            </a:xfrm>
            <a:prstGeom prst="rect">
              <a:avLst/>
            </a:prstGeom>
            <a:effectLst/>
          </p:spPr>
        </p:pic>
      </p:grpSp>
      <p:sp>
        <p:nvSpPr>
          <p:cNvPr id="238" name="Shape 238"/>
          <p:cNvSpPr>
            <a:spLocks noGrp="1"/>
          </p:cNvSpPr>
          <p:nvPr>
            <p:ph type="title"/>
          </p:nvPr>
        </p:nvSpPr>
        <p:spPr>
          <a:prstGeom prst="rect">
            <a:avLst/>
          </a:prstGeom>
        </p:spPr>
        <p:txBody>
          <a:bodyPr/>
          <a:lstStyle>
            <a:lvl1pPr algn="ctr">
              <a:defRPr b="1"/>
            </a:lvl1pPr>
          </a:lstStyle>
          <a:p>
            <a:pPr lvl="0">
              <a:defRPr sz="1800" b="0" cap="none">
                <a:solidFill>
                  <a:srgbClr val="000000"/>
                </a:solidFill>
              </a:defRPr>
            </a:pPr>
            <a:r>
              <a:rPr sz="6400" b="1" cap="all">
                <a:solidFill>
                  <a:srgbClr val="606060"/>
                </a:solidFill>
              </a:rPr>
              <a:t>harvesting catfish</a:t>
            </a:r>
          </a:p>
        </p:txBody>
      </p:sp>
      <p:sp>
        <p:nvSpPr>
          <p:cNvPr id="239" name="Shape 239"/>
          <p:cNvSpPr>
            <a:spLocks noGrp="1"/>
          </p:cNvSpPr>
          <p:nvPr>
            <p:ph type="body" idx="1"/>
          </p:nvPr>
        </p:nvSpPr>
        <p:spPr>
          <a:prstGeom prst="rect">
            <a:avLst/>
          </a:prstGeom>
        </p:spPr>
        <p:txBody>
          <a:bodyPr/>
          <a:lstStyle>
            <a:lvl1pPr algn="ctr"/>
          </a:lstStyle>
          <a:p>
            <a:pPr lvl="0">
              <a:defRPr sz="1800">
                <a:solidFill>
                  <a:srgbClr val="000000"/>
                </a:solidFill>
              </a:defRPr>
            </a:pPr>
            <a:r>
              <a:rPr sz="2400">
                <a:solidFill>
                  <a:srgbClr val="606060"/>
                </a:solidFill>
              </a:rPr>
              <a:t>Catfish Industry</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3" name="Group 243"/>
          <p:cNvGrpSpPr/>
          <p:nvPr/>
        </p:nvGrpSpPr>
        <p:grpSpPr>
          <a:xfrm>
            <a:off x="495300" y="1092200"/>
            <a:ext cx="12014200" cy="6007100"/>
            <a:chOff x="-127000" y="-88900"/>
            <a:chExt cx="12014200" cy="6007100"/>
          </a:xfrm>
        </p:grpSpPr>
        <p:pic>
          <p:nvPicPr>
            <p:cNvPr id="242" name="18catfish02_600.jpg"/>
            <p:cNvPicPr/>
            <p:nvPr/>
          </p:nvPicPr>
          <p:blipFill>
            <a:blip r:embed="rId2">
              <a:extLst/>
            </a:blip>
            <a:srcRect t="3285" b="3285"/>
            <a:stretch>
              <a:fillRect/>
            </a:stretch>
          </p:blipFill>
          <p:spPr>
            <a:xfrm>
              <a:off x="0" y="0"/>
              <a:ext cx="11760200" cy="5676900"/>
            </a:xfrm>
            <a:prstGeom prst="rect">
              <a:avLst/>
            </a:prstGeom>
            <a:ln>
              <a:noFill/>
            </a:ln>
            <a:effectLst/>
          </p:spPr>
        </p:pic>
        <p:pic>
          <p:nvPicPr>
            <p:cNvPr id="241" name="Picture 240"/>
            <p:cNvPicPr/>
            <p:nvPr/>
          </p:nvPicPr>
          <p:blipFill>
            <a:blip r:embed="rId3">
              <a:extLst/>
            </a:blip>
            <a:stretch>
              <a:fillRect/>
            </a:stretch>
          </p:blipFill>
          <p:spPr>
            <a:xfrm>
              <a:off x="-127000" y="-88900"/>
              <a:ext cx="12014200" cy="6007100"/>
            </a:xfrm>
            <a:prstGeom prst="rect">
              <a:avLst/>
            </a:prstGeom>
            <a:effectLst/>
          </p:spPr>
        </p:pic>
      </p:grpSp>
      <p:sp>
        <p:nvSpPr>
          <p:cNvPr id="244" name="Shape 244"/>
          <p:cNvSpPr>
            <a:spLocks noGrp="1"/>
          </p:cNvSpPr>
          <p:nvPr>
            <p:ph type="title"/>
          </p:nvPr>
        </p:nvSpPr>
        <p:spPr>
          <a:prstGeom prst="rect">
            <a:avLst/>
          </a:prstGeom>
        </p:spPr>
        <p:txBody>
          <a:bodyPr/>
          <a:lstStyle>
            <a:lvl1pPr algn="ctr">
              <a:defRPr b="1"/>
            </a:lvl1pPr>
          </a:lstStyle>
          <a:p>
            <a:pPr lvl="0">
              <a:defRPr sz="1800" b="0" cap="none">
                <a:solidFill>
                  <a:srgbClr val="000000"/>
                </a:solidFill>
              </a:defRPr>
            </a:pPr>
            <a:r>
              <a:rPr sz="6400" b="1" cap="all">
                <a:solidFill>
                  <a:srgbClr val="606060"/>
                </a:solidFill>
              </a:rPr>
              <a:t>harvesting catfish</a:t>
            </a:r>
          </a:p>
        </p:txBody>
      </p:sp>
      <p:sp>
        <p:nvSpPr>
          <p:cNvPr id="245" name="Shape 245"/>
          <p:cNvSpPr>
            <a:spLocks noGrp="1"/>
          </p:cNvSpPr>
          <p:nvPr>
            <p:ph type="body" idx="1"/>
          </p:nvPr>
        </p:nvSpPr>
        <p:spPr>
          <a:prstGeom prst="rect">
            <a:avLst/>
          </a:prstGeom>
        </p:spPr>
        <p:txBody>
          <a:bodyPr/>
          <a:lstStyle>
            <a:lvl1pPr algn="ctr"/>
          </a:lstStyle>
          <a:p>
            <a:pPr lvl="0">
              <a:defRPr sz="1800">
                <a:solidFill>
                  <a:srgbClr val="000000"/>
                </a:solidFill>
              </a:defRPr>
            </a:pPr>
            <a:r>
              <a:rPr sz="2400">
                <a:solidFill>
                  <a:srgbClr val="606060"/>
                </a:solidFill>
              </a:rPr>
              <a:t>Catfish Industry</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pasted-image.tif"/>
          <p:cNvPicPr/>
          <p:nvPr/>
        </p:nvPicPr>
        <p:blipFill>
          <a:blip r:embed="rId2">
            <a:extLst/>
          </a:blip>
          <a:srcRect l="5571" r="5571"/>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Screen Shot 2014-05-21 at 8.28.08 PM.png"/>
          <p:cNvPicPr/>
          <p:nvPr/>
        </p:nvPicPr>
        <p:blipFill>
          <a:blip r:embed="rId2">
            <a:extLst/>
          </a:blip>
          <a:stretch>
            <a:fillRect/>
          </a:stretch>
        </p:blipFill>
        <p:spPr>
          <a:xfrm>
            <a:off x="-9034641" y="-5530864"/>
            <a:ext cx="30081637" cy="1874652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p:nvPr/>
        </p:nvSpPr>
        <p:spPr>
          <a:xfrm>
            <a:off x="379568" y="692149"/>
            <a:ext cx="12245665" cy="8369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spcBef>
                <a:spcPts val="1200"/>
              </a:spcBef>
              <a:defRPr sz="1800">
                <a:solidFill>
                  <a:srgbClr val="000000"/>
                </a:solidFill>
              </a:defRPr>
            </a:pPr>
            <a:r>
              <a:rPr sz="6200">
                <a:latin typeface="Georgia"/>
                <a:ea typeface="Georgia"/>
                <a:cs typeface="Georgia"/>
                <a:sym typeface="Georgia"/>
              </a:rPr>
              <a:t>In Mississippi alone, the nation's leading catfish-producing state, catfish acreage has fallen by about 40 percent since it peaked at 113,000 acres in 2002.</a:t>
            </a:r>
            <a:endParaRPr sz="5500">
              <a:latin typeface="Times Roman"/>
              <a:ea typeface="Times Roman"/>
              <a:cs typeface="Times Roman"/>
              <a:sym typeface="Times Roman"/>
            </a:endParaRPr>
          </a:p>
          <a:p>
            <a:pPr lvl="0" algn="l" defTabSz="457200">
              <a:spcBef>
                <a:spcPts val="1200"/>
              </a:spcBef>
              <a:defRPr sz="1800">
                <a:solidFill>
                  <a:srgbClr val="000000"/>
                </a:solidFill>
              </a:defRPr>
            </a:pPr>
            <a:r>
              <a:rPr sz="6200">
                <a:latin typeface="Georgia"/>
                <a:ea typeface="Georgia"/>
                <a:cs typeface="Georgia"/>
                <a:sym typeface="Georgia"/>
              </a:rPr>
              <a:t>The 2011 slowdown led to layoffs at Heartland Catfish processing plants in Mississippi and Alabama in February.</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Screen Shot 2014-05-21 at 9.24.18 PM.png"/>
          <p:cNvPicPr/>
          <p:nvPr/>
        </p:nvPicPr>
        <p:blipFill>
          <a:blip r:embed="rId2">
            <a:extLst/>
          </a:blip>
          <a:srcRect l="12523" r="12523"/>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asted-image.tif"/>
          <p:cNvPicPr/>
          <p:nvPr/>
        </p:nvPicPr>
        <p:blipFill>
          <a:blip r:embed="rId2">
            <a:extLst/>
          </a:blip>
          <a:stretch>
            <a:fillRect/>
          </a:stretch>
        </p:blipFill>
        <p:spPr>
          <a:xfrm>
            <a:off x="311687" y="233766"/>
            <a:ext cx="12381426" cy="9286069"/>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Screen Shot 2014-05-21 at 9.24.32 PM.png"/>
          <p:cNvPicPr/>
          <p:nvPr/>
        </p:nvPicPr>
        <p:blipFill>
          <a:blip r:embed="rId2">
            <a:extLst/>
          </a:blip>
          <a:srcRect l="12344" r="12344"/>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Screen Shot 2014-05-21 at 9.01.06 PM.png"/>
          <p:cNvPicPr/>
          <p:nvPr/>
        </p:nvPicPr>
        <p:blipFill>
          <a:blip r:embed="rId2">
            <a:extLst/>
          </a:blip>
          <a:srcRect l="22018" r="22018" b="29868"/>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p:nvPr/>
        </p:nvSpPr>
        <p:spPr>
          <a:xfrm>
            <a:off x="508000" y="482599"/>
            <a:ext cx="11988801" cy="8788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spcBef>
                <a:spcPts val="1200"/>
              </a:spcBef>
              <a:defRPr sz="5000">
                <a:solidFill>
                  <a:srgbClr val="000000"/>
                </a:solidFill>
                <a:latin typeface="Georgia"/>
                <a:ea typeface="Georgia"/>
                <a:cs typeface="Georgia"/>
                <a:sym typeface="Georgia"/>
              </a:defRPr>
            </a:lvl1pPr>
          </a:lstStyle>
          <a:p>
            <a:pPr lvl="0">
              <a:defRPr sz="1800"/>
            </a:pPr>
            <a:r>
              <a:rPr sz="5000"/>
              <a:t>Belzoni still calls itself the catfish capital of the world, but the virtual inland sea of catfish farms between Belzoni and Isola is gone. Where the ponds once stood is now either back in production with other crops or just left to grow up in weeds, like this pond near Isola. It's hard to find a single pond. Dick Stevens, chief executive officer of Consolidated Catfish in Isola says the industry is still producing a quality product and will continue to do so, as a smaller business.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p:nvPr/>
        </p:nvSpPr>
        <p:spPr>
          <a:xfrm>
            <a:off x="508000" y="711200"/>
            <a:ext cx="11988801" cy="8331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spcBef>
                <a:spcPts val="1200"/>
              </a:spcBef>
              <a:defRPr sz="1800">
                <a:solidFill>
                  <a:srgbClr val="000000"/>
                </a:solidFill>
              </a:defRPr>
            </a:pPr>
            <a:r>
              <a:rPr sz="4600">
                <a:latin typeface="Georgia"/>
                <a:ea typeface="Georgia"/>
                <a:cs typeface="Georgia"/>
                <a:sym typeface="Georgia"/>
              </a:rPr>
              <a:t>"It's gonna re-invent itself. A lot of changes in production methods, a lot of changes in processing," said Stevens. "Over the long haul I think we are going to have a viable industry, much smaller than we were in the past."</a:t>
            </a:r>
            <a:endParaRPr sz="3900">
              <a:latin typeface="Times Roman"/>
              <a:ea typeface="Times Roman"/>
              <a:cs typeface="Times Roman"/>
              <a:sym typeface="Times Roman"/>
            </a:endParaRPr>
          </a:p>
          <a:p>
            <a:pPr lvl="0" algn="l" defTabSz="457200">
              <a:spcBef>
                <a:spcPts val="1200"/>
              </a:spcBef>
              <a:defRPr sz="1800">
                <a:solidFill>
                  <a:srgbClr val="000000"/>
                </a:solidFill>
              </a:defRPr>
            </a:pPr>
            <a:r>
              <a:rPr sz="4600">
                <a:latin typeface="Georgia"/>
                <a:ea typeface="Georgia"/>
                <a:cs typeface="Georgia"/>
                <a:sym typeface="Georgia"/>
              </a:rPr>
              <a:t>Steve Anderson, executive director of the Catfish Museum in Belzoni, summed up the business this way.</a:t>
            </a:r>
            <a:endParaRPr sz="3900">
              <a:latin typeface="Times Roman"/>
              <a:ea typeface="Times Roman"/>
              <a:cs typeface="Times Roman"/>
              <a:sym typeface="Times Roman"/>
            </a:endParaRPr>
          </a:p>
          <a:p>
            <a:pPr lvl="0" algn="l" defTabSz="457200">
              <a:spcBef>
                <a:spcPts val="1200"/>
              </a:spcBef>
              <a:defRPr sz="1800">
                <a:solidFill>
                  <a:srgbClr val="000000"/>
                </a:solidFill>
              </a:defRPr>
            </a:pPr>
            <a:r>
              <a:rPr sz="4600">
                <a:latin typeface="Georgia"/>
                <a:ea typeface="Georgia"/>
                <a:cs typeface="Georgia"/>
                <a:sym typeface="Georgia"/>
              </a:rPr>
              <a:t>"The catfish industry is having a tough time right now. We are declining in the number of catfish farmers, we have less catfish farms every year, it's going down."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Screen Shot 2014-05-21 at 9.01.30 PM.png"/>
          <p:cNvPicPr/>
          <p:nvPr/>
        </p:nvPicPr>
        <p:blipFill>
          <a:blip r:embed="rId2">
            <a:extLst/>
          </a:blip>
          <a:srcRect l="3684" r="3684"/>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Screen Shot 2014-05-21 at 9.03.00 PM.png"/>
          <p:cNvPicPr/>
          <p:nvPr/>
        </p:nvPicPr>
        <p:blipFill>
          <a:blip r:embed="rId2">
            <a:extLst/>
          </a:blip>
          <a:srcRect l="8186" r="8186"/>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Screen Shot 2014-05-21 at 9.02.50 PM.png"/>
          <p:cNvPicPr/>
          <p:nvPr/>
        </p:nvPicPr>
        <p:blipFill>
          <a:blip r:embed="rId2">
            <a:extLst/>
          </a:blip>
          <a:srcRect l="6539" r="6539"/>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Screen Shot 2014-05-21 at 9.04.17 PM.png"/>
          <p:cNvPicPr/>
          <p:nvPr/>
        </p:nvPicPr>
        <p:blipFill>
          <a:blip r:embed="rId2">
            <a:extLst/>
          </a:blip>
          <a:srcRect l="7777" r="7777"/>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Screen Shot 2014-05-21 at 9.04.27 PM.png"/>
          <p:cNvPicPr/>
          <p:nvPr/>
        </p:nvPicPr>
        <p:blipFill>
          <a:blip r:embed="rId2">
            <a:extLst/>
          </a:blip>
          <a:srcRect l="12174" r="12174"/>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Screen Shot 2014-05-21 at 9.05.20 PM.png"/>
          <p:cNvPicPr/>
          <p:nvPr/>
        </p:nvPicPr>
        <p:blipFill>
          <a:blip r:embed="rId2">
            <a:extLst/>
          </a:blip>
          <a:srcRect l="16301" r="16301"/>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pasted-image.tif"/>
          <p:cNvPicPr/>
          <p:nvPr/>
        </p:nvPicPr>
        <p:blipFill>
          <a:blip r:embed="rId2">
            <a:extLst/>
          </a:blip>
          <a:stretch>
            <a:fillRect/>
          </a:stretch>
        </p:blipFill>
        <p:spPr>
          <a:xfrm>
            <a:off x="250599" y="167110"/>
            <a:ext cx="12503602" cy="941938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Screen Shot 2014-05-21 at 9.05.27 PM.png"/>
          <p:cNvPicPr/>
          <p:nvPr/>
        </p:nvPicPr>
        <p:blipFill>
          <a:blip r:embed="rId2">
            <a:extLst/>
          </a:blip>
          <a:srcRect l="12103" r="12103"/>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Screen Shot 2014-05-21 at 9.01.46 PM.png"/>
          <p:cNvPicPr/>
          <p:nvPr/>
        </p:nvPicPr>
        <p:blipFill>
          <a:blip r:embed="rId2">
            <a:extLst/>
          </a:blip>
          <a:srcRect l="465" r="465"/>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Screen Shot 2014-05-21 at 9.01.55 PM.png"/>
          <p:cNvPicPr/>
          <p:nvPr/>
        </p:nvPicPr>
        <p:blipFill>
          <a:blip r:embed="rId2">
            <a:extLst/>
          </a:blip>
          <a:srcRect l="7641" r="7641"/>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Screen Shot 2014-05-21 at 9.02.21 PM.png"/>
          <p:cNvPicPr/>
          <p:nvPr/>
        </p:nvPicPr>
        <p:blipFill>
          <a:blip r:embed="rId2">
            <a:extLst/>
          </a:blip>
          <a:srcRect l="10831" r="10831"/>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5" name="Group 285"/>
          <p:cNvGrpSpPr/>
          <p:nvPr/>
        </p:nvGrpSpPr>
        <p:grpSpPr>
          <a:xfrm>
            <a:off x="495299" y="1092200"/>
            <a:ext cx="12014201" cy="6007101"/>
            <a:chOff x="-127000" y="-88900"/>
            <a:chExt cx="12014200" cy="6007100"/>
          </a:xfrm>
        </p:grpSpPr>
        <p:pic>
          <p:nvPicPr>
            <p:cNvPr id="284" name="23841915.jpg"/>
            <p:cNvPicPr/>
            <p:nvPr/>
          </p:nvPicPr>
          <p:blipFill>
            <a:blip r:embed="rId2">
              <a:extLst/>
            </a:blip>
            <a:srcRect t="23633" b="4318"/>
            <a:stretch>
              <a:fillRect/>
            </a:stretch>
          </p:blipFill>
          <p:spPr>
            <a:xfrm>
              <a:off x="0" y="0"/>
              <a:ext cx="11760200" cy="5676900"/>
            </a:xfrm>
            <a:prstGeom prst="rect">
              <a:avLst/>
            </a:prstGeom>
            <a:ln>
              <a:noFill/>
            </a:ln>
            <a:effectLst/>
          </p:spPr>
        </p:pic>
        <p:pic>
          <p:nvPicPr>
            <p:cNvPr id="283" name="Picture 282"/>
            <p:cNvPicPr/>
            <p:nvPr/>
          </p:nvPicPr>
          <p:blipFill>
            <a:blip r:embed="rId3">
              <a:extLst/>
            </a:blip>
            <a:stretch>
              <a:fillRect/>
            </a:stretch>
          </p:blipFill>
          <p:spPr>
            <a:xfrm>
              <a:off x="-127001" y="-88900"/>
              <a:ext cx="12014201" cy="6007100"/>
            </a:xfrm>
            <a:prstGeom prst="rect">
              <a:avLst/>
            </a:prstGeom>
            <a:effectLst/>
          </p:spPr>
        </p:pic>
      </p:grpSp>
      <p:sp>
        <p:nvSpPr>
          <p:cNvPr id="286" name="Shape 286"/>
          <p:cNvSpPr>
            <a:spLocks noGrp="1"/>
          </p:cNvSpPr>
          <p:nvPr>
            <p:ph type="title"/>
          </p:nvPr>
        </p:nvSpPr>
        <p:spPr>
          <a:prstGeom prst="rect">
            <a:avLst/>
          </a:prstGeom>
        </p:spPr>
        <p:txBody>
          <a:bodyPr/>
          <a:lstStyle>
            <a:lvl1pPr algn="ctr">
              <a:defRPr b="1"/>
            </a:lvl1pPr>
          </a:lstStyle>
          <a:p>
            <a:pPr lvl="0">
              <a:defRPr sz="1800" b="0" cap="none">
                <a:solidFill>
                  <a:srgbClr val="000000"/>
                </a:solidFill>
              </a:defRPr>
            </a:pPr>
            <a:r>
              <a:rPr sz="6400" b="1" cap="all">
                <a:solidFill>
                  <a:srgbClr val="606060"/>
                </a:solidFill>
              </a:rPr>
              <a:t>No Longer a catfish farm</a:t>
            </a:r>
          </a:p>
        </p:txBody>
      </p:sp>
      <p:sp>
        <p:nvSpPr>
          <p:cNvPr id="287" name="Shape 287"/>
          <p:cNvSpPr>
            <a:spLocks noGrp="1"/>
          </p:cNvSpPr>
          <p:nvPr>
            <p:ph type="body" idx="1"/>
          </p:nvPr>
        </p:nvSpPr>
        <p:spPr>
          <a:prstGeom prst="rect">
            <a:avLst/>
          </a:prstGeom>
        </p:spPr>
        <p:txBody>
          <a:bodyPr/>
          <a:lstStyle>
            <a:lvl1pPr algn="ctr"/>
          </a:lstStyle>
          <a:p>
            <a:pPr lvl="0">
              <a:defRPr sz="1800">
                <a:solidFill>
                  <a:srgbClr val="000000"/>
                </a:solidFill>
              </a:defRPr>
            </a:pPr>
            <a:r>
              <a:rPr sz="2400">
                <a:solidFill>
                  <a:srgbClr val="606060"/>
                </a:solidFill>
              </a:rPr>
              <a:t>Catfish Industry</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 name="23844073.jpg"/>
          <p:cNvPicPr/>
          <p:nvPr/>
        </p:nvPicPr>
        <p:blipFill>
          <a:blip r:embed="rId2">
            <a:extLst/>
          </a:blip>
          <a:srcRect l="5333" r="5333"/>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23844021.jpg"/>
          <p:cNvPicPr/>
          <p:nvPr/>
        </p:nvPicPr>
        <p:blipFill>
          <a:blip r:embed="rId2">
            <a:extLst/>
          </a:blip>
          <a:srcRect l="1470" t="3735" r="1470" b="47492"/>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p:nvPr/>
        </p:nvSpPr>
        <p:spPr>
          <a:xfrm>
            <a:off x="508000" y="635000"/>
            <a:ext cx="11988801" cy="8483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spcBef>
                <a:spcPts val="1200"/>
              </a:spcBef>
              <a:defRPr sz="5800">
                <a:solidFill>
                  <a:srgbClr val="000000"/>
                </a:solidFill>
                <a:latin typeface="Georgia"/>
                <a:ea typeface="Georgia"/>
                <a:cs typeface="Georgia"/>
                <a:sym typeface="Georgia"/>
              </a:defRPr>
            </a:lvl1pPr>
          </a:lstStyle>
          <a:p>
            <a:pPr lvl="0">
              <a:defRPr sz="1800"/>
            </a:pPr>
            <a:r>
              <a:rPr sz="5800"/>
              <a:t>“We've hardly had any rain, and some of our ponds are about 2 feet lower than they should be,” Hogue said. “We dig them deeper than Delta ponds because we have no means of refilling them if it doesn't rain. At this time of year, our ponds are evaporating at the rate of a quarter inch a day, and we've not had rain to fill them back.”</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Screen Shot 2014-05-21 at 8.26.05 PM.png"/>
          <p:cNvPicPr/>
          <p:nvPr/>
        </p:nvPicPr>
        <p:blipFill>
          <a:blip r:embed="rId2">
            <a:extLst/>
          </a:blip>
          <a:stretch>
            <a:fillRect/>
          </a:stretch>
        </p:blipFill>
        <p:spPr>
          <a:xfrm>
            <a:off x="-7973442" y="-3178591"/>
            <a:ext cx="28951684" cy="18042354"/>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p:nvPr/>
        </p:nvSpPr>
        <p:spPr>
          <a:xfrm>
            <a:off x="942970" y="1168399"/>
            <a:ext cx="11118861" cy="7416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spcBef>
                <a:spcPts val="1200"/>
              </a:spcBef>
              <a:defRPr sz="6300">
                <a:solidFill>
                  <a:srgbClr val="000000"/>
                </a:solidFill>
                <a:latin typeface="Georgia"/>
                <a:ea typeface="Georgia"/>
                <a:cs typeface="Georgia"/>
                <a:sym typeface="Georgia"/>
              </a:defRPr>
            </a:lvl1pPr>
          </a:lstStyle>
          <a:p>
            <a:pPr lvl="0">
              <a:defRPr sz="1800"/>
            </a:pPr>
            <a:r>
              <a:rPr sz="6300"/>
              <a:t>The problem started in (2010), when farmers responded to rising feed prices and stiff competition from Asian imported fish by shifting their resources to more profitable row crops like cotton, soybeans and corn.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asted-image.tif"/>
          <p:cNvPicPr/>
          <p:nvPr/>
        </p:nvPicPr>
        <p:blipFill>
          <a:blip r:embed="rId2">
            <a:extLst/>
          </a:blip>
          <a:stretch>
            <a:fillRect/>
          </a:stretch>
        </p:blipFill>
        <p:spPr>
          <a:xfrm>
            <a:off x="-14779" y="-1"/>
            <a:ext cx="13034358" cy="975360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1" name="Group 301"/>
          <p:cNvGrpSpPr/>
          <p:nvPr/>
        </p:nvGrpSpPr>
        <p:grpSpPr>
          <a:xfrm>
            <a:off x="495300" y="1092200"/>
            <a:ext cx="12014200" cy="6007100"/>
            <a:chOff x="-127000" y="-88900"/>
            <a:chExt cx="12014200" cy="6007100"/>
          </a:xfrm>
        </p:grpSpPr>
        <p:pic>
          <p:nvPicPr>
            <p:cNvPr id="300" name="16catfish_t607.jpg"/>
            <p:cNvPicPr/>
            <p:nvPr/>
          </p:nvPicPr>
          <p:blipFill>
            <a:blip r:embed="rId2">
              <a:extLst/>
            </a:blip>
            <a:srcRect t="13736" b="13736"/>
            <a:stretch>
              <a:fillRect/>
            </a:stretch>
          </p:blipFill>
          <p:spPr>
            <a:xfrm>
              <a:off x="0" y="0"/>
              <a:ext cx="11760200" cy="5676900"/>
            </a:xfrm>
            <a:prstGeom prst="rect">
              <a:avLst/>
            </a:prstGeom>
            <a:ln>
              <a:noFill/>
            </a:ln>
            <a:effectLst/>
          </p:spPr>
        </p:pic>
        <p:pic>
          <p:nvPicPr>
            <p:cNvPr id="299" name="Picture 298"/>
            <p:cNvPicPr/>
            <p:nvPr/>
          </p:nvPicPr>
          <p:blipFill>
            <a:blip r:embed="rId3">
              <a:extLst/>
            </a:blip>
            <a:stretch>
              <a:fillRect/>
            </a:stretch>
          </p:blipFill>
          <p:spPr>
            <a:xfrm>
              <a:off x="-127000" y="-88900"/>
              <a:ext cx="12014200" cy="6007100"/>
            </a:xfrm>
            <a:prstGeom prst="rect">
              <a:avLst/>
            </a:prstGeom>
            <a:effectLst/>
          </p:spPr>
        </p:pic>
      </p:grpSp>
      <p:sp>
        <p:nvSpPr>
          <p:cNvPr id="302" name="Shape 302"/>
          <p:cNvSpPr>
            <a:spLocks noGrp="1"/>
          </p:cNvSpPr>
          <p:nvPr>
            <p:ph type="title"/>
          </p:nvPr>
        </p:nvSpPr>
        <p:spPr>
          <a:prstGeom prst="rect">
            <a:avLst/>
          </a:prstGeom>
        </p:spPr>
        <p:txBody>
          <a:bodyPr/>
          <a:lstStyle>
            <a:lvl1pPr algn="ctr">
              <a:defRPr b="1"/>
            </a:lvl1pPr>
          </a:lstStyle>
          <a:p>
            <a:pPr lvl="0">
              <a:defRPr sz="1800" b="0" cap="none">
                <a:solidFill>
                  <a:srgbClr val="000000"/>
                </a:solidFill>
              </a:defRPr>
            </a:pPr>
            <a:r>
              <a:rPr sz="6400" b="1" cap="all">
                <a:solidFill>
                  <a:srgbClr val="606060"/>
                </a:solidFill>
              </a:rPr>
              <a:t>Low supply - high prices</a:t>
            </a:r>
          </a:p>
        </p:txBody>
      </p:sp>
      <p:sp>
        <p:nvSpPr>
          <p:cNvPr id="303" name="Shape 303"/>
          <p:cNvSpPr>
            <a:spLocks noGrp="1"/>
          </p:cNvSpPr>
          <p:nvPr>
            <p:ph type="body" idx="1"/>
          </p:nvPr>
        </p:nvSpPr>
        <p:spPr>
          <a:prstGeom prst="rect">
            <a:avLst/>
          </a:prstGeom>
        </p:spPr>
        <p:txBody>
          <a:bodyPr/>
          <a:lstStyle>
            <a:lvl1pPr algn="ctr"/>
          </a:lstStyle>
          <a:p>
            <a:pPr lvl="0">
              <a:defRPr sz="1800">
                <a:solidFill>
                  <a:srgbClr val="000000"/>
                </a:solidFill>
              </a:defRPr>
            </a:pPr>
            <a:r>
              <a:rPr sz="2400">
                <a:solidFill>
                  <a:srgbClr val="606060"/>
                </a:solidFill>
              </a:rPr>
              <a:t>Catfish Industry</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p:nvPr/>
        </p:nvSpPr>
        <p:spPr>
          <a:xfrm>
            <a:off x="415028" y="1035049"/>
            <a:ext cx="12174744" cy="7683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spcBef>
                <a:spcPts val="1200"/>
              </a:spcBef>
              <a:defRPr sz="1800">
                <a:solidFill>
                  <a:srgbClr val="000000"/>
                </a:solidFill>
              </a:defRPr>
            </a:pPr>
            <a:r>
              <a:rPr sz="4500">
                <a:latin typeface="Georgia"/>
                <a:ea typeface="Georgia"/>
                <a:cs typeface="Georgia"/>
                <a:sym typeface="Georgia"/>
              </a:rPr>
              <a:t>McLean said the restaurant is paying 33 percent more for a case of catfish now than it was last year at this time and has, unfortunately, he said, had to pass some of the cost on to customers.</a:t>
            </a:r>
            <a:endParaRPr sz="3800">
              <a:latin typeface="Times Roman"/>
              <a:ea typeface="Times Roman"/>
              <a:cs typeface="Times Roman"/>
              <a:sym typeface="Times Roman"/>
            </a:endParaRPr>
          </a:p>
          <a:p>
            <a:pPr lvl="0" algn="l" defTabSz="457200">
              <a:spcBef>
                <a:spcPts val="1200"/>
              </a:spcBef>
              <a:defRPr sz="1800">
                <a:solidFill>
                  <a:srgbClr val="000000"/>
                </a:solidFill>
              </a:defRPr>
            </a:pPr>
            <a:r>
              <a:rPr sz="4500">
                <a:latin typeface="Georgia"/>
                <a:ea typeface="Georgia"/>
                <a:cs typeface="Georgia"/>
                <a:sym typeface="Georgia"/>
              </a:rPr>
              <a:t>"There was nothing else we could do," McLean said.</a:t>
            </a:r>
            <a:endParaRPr sz="3800">
              <a:latin typeface="Times Roman"/>
              <a:ea typeface="Times Roman"/>
              <a:cs typeface="Times Roman"/>
              <a:sym typeface="Times Roman"/>
            </a:endParaRPr>
          </a:p>
          <a:p>
            <a:pPr lvl="0" algn="l" defTabSz="457200">
              <a:spcBef>
                <a:spcPts val="1200"/>
              </a:spcBef>
              <a:defRPr sz="1800">
                <a:solidFill>
                  <a:srgbClr val="000000"/>
                </a:solidFill>
              </a:defRPr>
            </a:pPr>
            <a:r>
              <a:rPr sz="4500">
                <a:latin typeface="Georgia"/>
                <a:ea typeface="Georgia"/>
                <a:cs typeface="Georgia"/>
                <a:sym typeface="Georgia"/>
              </a:rPr>
              <a:t>But Soul Fish now offers a lower-cost, two-piece catfish fillet</a:t>
            </a:r>
            <a:endParaRPr sz="3800">
              <a:latin typeface="Times Roman"/>
              <a:ea typeface="Times Roman"/>
              <a:cs typeface="Times Roman"/>
              <a:sym typeface="Times Roman"/>
            </a:endParaRPr>
          </a:p>
          <a:p>
            <a:pPr lvl="0" algn="l" defTabSz="457200">
              <a:spcBef>
                <a:spcPts val="1200"/>
              </a:spcBef>
              <a:defRPr sz="1800">
                <a:solidFill>
                  <a:srgbClr val="000000"/>
                </a:solidFill>
              </a:defRPr>
            </a:pPr>
            <a:r>
              <a:rPr sz="4500">
                <a:latin typeface="Georgia"/>
                <a:ea typeface="Georgia"/>
                <a:cs typeface="Georgia"/>
                <a:sym typeface="Georgia"/>
              </a:rPr>
              <a:t>basket that is one fillet smaller than its usual "small order." The new, smaller basket is $9.25.</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p:nvPr/>
        </p:nvSpPr>
        <p:spPr>
          <a:xfrm>
            <a:off x="508000" y="1263649"/>
            <a:ext cx="11988801" cy="7226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spcBef>
                <a:spcPts val="1200"/>
              </a:spcBef>
              <a:defRPr sz="1800">
                <a:solidFill>
                  <a:srgbClr val="000000"/>
                </a:solidFill>
              </a:defRPr>
            </a:pPr>
            <a:r>
              <a:rPr sz="5300">
                <a:latin typeface="Georgia"/>
                <a:ea typeface="Georgia"/>
                <a:cs typeface="Georgia"/>
                <a:sym typeface="Georgia"/>
              </a:rPr>
              <a:t>The county agent in Humphreys County, Preston Aust, says catfish production is down about 60 percent in his county in the last three years.</a:t>
            </a:r>
            <a:endParaRPr sz="4600">
              <a:latin typeface="Times Roman"/>
              <a:ea typeface="Times Roman"/>
              <a:cs typeface="Times Roman"/>
              <a:sym typeface="Times Roman"/>
            </a:endParaRPr>
          </a:p>
          <a:p>
            <a:pPr lvl="0" algn="l" defTabSz="457200">
              <a:spcBef>
                <a:spcPts val="1200"/>
              </a:spcBef>
              <a:defRPr sz="1800">
                <a:solidFill>
                  <a:srgbClr val="000000"/>
                </a:solidFill>
              </a:defRPr>
            </a:pPr>
            <a:r>
              <a:rPr sz="5300">
                <a:latin typeface="Georgia"/>
                <a:ea typeface="Georgia"/>
                <a:cs typeface="Georgia"/>
                <a:sym typeface="Georgia"/>
              </a:rPr>
              <a:t>"I guess when they get to the grocery store and they see catfish at $4.50 a pound, and they look across and they can buy sirloin steak for $5.00 a pound, they are not choosing catfish as often.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1" name="Group 311"/>
          <p:cNvGrpSpPr/>
          <p:nvPr/>
        </p:nvGrpSpPr>
        <p:grpSpPr>
          <a:xfrm>
            <a:off x="6527800" y="889000"/>
            <a:ext cx="5981700" cy="3937000"/>
            <a:chOff x="-127000" y="-88900"/>
            <a:chExt cx="5981700" cy="3937000"/>
          </a:xfrm>
        </p:grpSpPr>
        <p:pic>
          <p:nvPicPr>
            <p:cNvPr id="310" name="pasted-image.png"/>
            <p:cNvPicPr/>
            <p:nvPr/>
          </p:nvPicPr>
          <p:blipFill>
            <a:blip r:embed="rId2">
              <a:extLst/>
            </a:blip>
            <a:srcRect t="4193" b="4193"/>
            <a:stretch>
              <a:fillRect/>
            </a:stretch>
          </p:blipFill>
          <p:spPr>
            <a:xfrm>
              <a:off x="0" y="0"/>
              <a:ext cx="5727700" cy="3606800"/>
            </a:xfrm>
            <a:prstGeom prst="rect">
              <a:avLst/>
            </a:prstGeom>
            <a:ln>
              <a:noFill/>
            </a:ln>
            <a:effectLst/>
          </p:spPr>
        </p:pic>
        <p:pic>
          <p:nvPicPr>
            <p:cNvPr id="309" name="Picture 308"/>
            <p:cNvPicPr/>
            <p:nvPr/>
          </p:nvPicPr>
          <p:blipFill>
            <a:blip r:embed="rId3">
              <a:extLst/>
            </a:blip>
            <a:stretch>
              <a:fillRect/>
            </a:stretch>
          </p:blipFill>
          <p:spPr>
            <a:xfrm>
              <a:off x="-127000" y="-88900"/>
              <a:ext cx="5981700" cy="3937000"/>
            </a:xfrm>
            <a:prstGeom prst="rect">
              <a:avLst/>
            </a:prstGeom>
            <a:effectLst/>
          </p:spPr>
        </p:pic>
      </p:grpSp>
      <p:grpSp>
        <p:nvGrpSpPr>
          <p:cNvPr id="314" name="Group 314"/>
          <p:cNvGrpSpPr/>
          <p:nvPr/>
        </p:nvGrpSpPr>
        <p:grpSpPr>
          <a:xfrm>
            <a:off x="6527800" y="4914900"/>
            <a:ext cx="5981701" cy="3975100"/>
            <a:chOff x="-127000" y="-88900"/>
            <a:chExt cx="5981700" cy="3975100"/>
          </a:xfrm>
        </p:grpSpPr>
        <p:pic>
          <p:nvPicPr>
            <p:cNvPr id="313" name="pasted-image.png"/>
            <p:cNvPicPr/>
            <p:nvPr/>
          </p:nvPicPr>
          <p:blipFill>
            <a:blip r:embed="rId4">
              <a:extLst/>
            </a:blip>
            <a:srcRect l="4238" r="4238"/>
            <a:stretch>
              <a:fillRect/>
            </a:stretch>
          </p:blipFill>
          <p:spPr>
            <a:xfrm>
              <a:off x="0" y="0"/>
              <a:ext cx="5727700" cy="3644900"/>
            </a:xfrm>
            <a:prstGeom prst="rect">
              <a:avLst/>
            </a:prstGeom>
            <a:ln>
              <a:noFill/>
            </a:ln>
            <a:effectLst/>
          </p:spPr>
        </p:pic>
        <p:pic>
          <p:nvPicPr>
            <p:cNvPr id="312" name="Picture 311"/>
            <p:cNvPicPr/>
            <p:nvPr/>
          </p:nvPicPr>
          <p:blipFill>
            <a:blip r:embed="rId5">
              <a:extLst/>
            </a:blip>
            <a:stretch>
              <a:fillRect/>
            </a:stretch>
          </p:blipFill>
          <p:spPr>
            <a:xfrm>
              <a:off x="-127000" y="-88900"/>
              <a:ext cx="5981700" cy="3975100"/>
            </a:xfrm>
            <a:prstGeom prst="rect">
              <a:avLst/>
            </a:prstGeom>
            <a:effectLst/>
          </p:spPr>
        </p:pic>
      </p:grpSp>
      <p:grpSp>
        <p:nvGrpSpPr>
          <p:cNvPr id="317" name="Group 317"/>
          <p:cNvGrpSpPr/>
          <p:nvPr/>
        </p:nvGrpSpPr>
        <p:grpSpPr>
          <a:xfrm>
            <a:off x="493619" y="886599"/>
            <a:ext cx="5829301" cy="8001001"/>
            <a:chOff x="-127000" y="-88900"/>
            <a:chExt cx="5829300" cy="8001000"/>
          </a:xfrm>
        </p:grpSpPr>
        <p:pic>
          <p:nvPicPr>
            <p:cNvPr id="316" name="pasted-image.png"/>
            <p:cNvPicPr/>
            <p:nvPr/>
          </p:nvPicPr>
          <p:blipFill>
            <a:blip r:embed="rId6">
              <a:extLst/>
            </a:blip>
            <a:srcRect l="10394" r="10394"/>
            <a:stretch>
              <a:fillRect/>
            </a:stretch>
          </p:blipFill>
          <p:spPr>
            <a:xfrm>
              <a:off x="0" y="0"/>
              <a:ext cx="5575300" cy="7670800"/>
            </a:xfrm>
            <a:prstGeom prst="rect">
              <a:avLst/>
            </a:prstGeom>
            <a:ln>
              <a:noFill/>
            </a:ln>
            <a:effectLst/>
          </p:spPr>
        </p:pic>
        <p:pic>
          <p:nvPicPr>
            <p:cNvPr id="315" name="Picture 314"/>
            <p:cNvPicPr/>
            <p:nvPr/>
          </p:nvPicPr>
          <p:blipFill>
            <a:blip r:embed="rId7">
              <a:extLst/>
            </a:blip>
            <a:stretch>
              <a:fillRect/>
            </a:stretch>
          </p:blipFill>
          <p:spPr>
            <a:xfrm>
              <a:off x="-127000" y="-88900"/>
              <a:ext cx="5829300" cy="8001000"/>
            </a:xfrm>
            <a:prstGeom prst="rect">
              <a:avLst/>
            </a:prstGeom>
            <a:effectLst/>
          </p:spPr>
        </p:pic>
      </p:grpSp>
      <p:sp>
        <p:nvSpPr>
          <p:cNvPr id="318" name="Shape 318"/>
          <p:cNvSpPr/>
          <p:nvPr/>
        </p:nvSpPr>
        <p:spPr>
          <a:xfrm>
            <a:off x="1545536" y="7263724"/>
            <a:ext cx="3725467" cy="1143001"/>
          </a:xfrm>
          <a:prstGeom prst="rect">
            <a:avLst/>
          </a:prstGeom>
          <a:ln w="12700">
            <a:miter lim="400000"/>
          </a:ln>
          <a:effectLst>
            <a:outerShdw blurRad="190500" dist="8455" dir="5400000" rotWithShape="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p>
            <a:pPr lvl="0">
              <a:defRPr sz="1800">
                <a:solidFill>
                  <a:srgbClr val="000000"/>
                </a:solidFill>
              </a:defRPr>
            </a:pPr>
            <a:r>
              <a:rPr sz="3600">
                <a:solidFill>
                  <a:srgbClr val="FFFFFF"/>
                </a:solidFill>
                <a:latin typeface="Gill Sans"/>
                <a:ea typeface="Gill Sans"/>
                <a:cs typeface="Gill Sans"/>
                <a:sym typeface="Gill Sans"/>
              </a:rPr>
              <a:t>Small Town </a:t>
            </a:r>
          </a:p>
          <a:p>
            <a:pPr lvl="0">
              <a:defRPr sz="1800">
                <a:solidFill>
                  <a:srgbClr val="000000"/>
                </a:solidFill>
              </a:defRPr>
            </a:pPr>
            <a:r>
              <a:rPr sz="3600">
                <a:solidFill>
                  <a:srgbClr val="FFFFFF"/>
                </a:solidFill>
                <a:latin typeface="Gill Sans"/>
                <a:ea typeface="Gill Sans"/>
                <a:cs typeface="Gill Sans"/>
                <a:sym typeface="Gill Sans"/>
              </a:rPr>
              <a:t>Catfish Restaurants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0" name="Shape 320"/>
          <p:cNvSpPr/>
          <p:nvPr/>
        </p:nvSpPr>
        <p:spPr>
          <a:xfrm>
            <a:off x="5485817" y="546099"/>
            <a:ext cx="2141067" cy="154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sz="10000" b="1" cap="all" spc="1600">
                <a:solidFill>
                  <a:srgbClr val="000000"/>
                </a:solidFill>
                <a:latin typeface="Georgia"/>
                <a:ea typeface="Georgia"/>
                <a:cs typeface="Georgia"/>
                <a:sym typeface="Georgia"/>
              </a:defRPr>
            </a:lvl1pPr>
          </a:lstStyle>
          <a:p>
            <a:pPr lvl="0">
              <a:defRPr sz="1800" b="0" cap="none" spc="0"/>
            </a:pPr>
            <a:r>
              <a:rPr sz="10000" b="1" cap="all" spc="1600"/>
              <a:t>24</a:t>
            </a:r>
          </a:p>
        </p:txBody>
      </p:sp>
      <p:sp>
        <p:nvSpPr>
          <p:cNvPr id="321" name="Shape 321"/>
          <p:cNvSpPr/>
          <p:nvPr/>
        </p:nvSpPr>
        <p:spPr>
          <a:xfrm>
            <a:off x="1169626" y="3829050"/>
            <a:ext cx="10773448" cy="2095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spcBef>
                <a:spcPts val="1200"/>
              </a:spcBef>
              <a:tabLst>
                <a:tab pos="139700" algn="l"/>
                <a:tab pos="457200" algn="l"/>
              </a:tabLst>
              <a:defRPr sz="4800">
                <a:solidFill>
                  <a:srgbClr val="000000"/>
                </a:solidFill>
                <a:latin typeface="Georgia"/>
                <a:ea typeface="Georgia"/>
                <a:cs typeface="Georgia"/>
                <a:sym typeface="Georgia"/>
              </a:defRPr>
            </a:lvl1pPr>
          </a:lstStyle>
          <a:p>
            <a:pPr lvl="0">
              <a:defRPr sz="1800"/>
            </a:pPr>
            <a:r>
              <a:rPr sz="4800"/>
              <a:t>Interpret a chart, graph, or resource map of major imports and exports. (E, G)</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pasted-image.tif"/>
          <p:cNvPicPr/>
          <p:nvPr/>
        </p:nvPicPr>
        <p:blipFill>
          <a:blip r:embed="rId2">
            <a:extLst/>
          </a:blip>
          <a:stretch>
            <a:fillRect/>
          </a:stretch>
        </p:blipFill>
        <p:spPr>
          <a:xfrm>
            <a:off x="64341" y="2419564"/>
            <a:ext cx="8756243" cy="4914472"/>
          </a:xfrm>
          <a:prstGeom prst="rect">
            <a:avLst/>
          </a:prstGeom>
          <a:ln w="12700">
            <a:miter lim="400000"/>
          </a:ln>
          <a:effectLst>
            <a:outerShdw blurRad="127000" dist="76200" dir="2700000" rotWithShape="0">
              <a:srgbClr val="000000">
                <a:alpha val="75000"/>
              </a:srgbClr>
            </a:outerShdw>
          </a:effectLst>
        </p:spPr>
      </p:pic>
      <p:pic>
        <p:nvPicPr>
          <p:cNvPr id="324" name="pasted-image.tif"/>
          <p:cNvPicPr/>
          <p:nvPr/>
        </p:nvPicPr>
        <p:blipFill>
          <a:blip r:embed="rId3">
            <a:extLst/>
          </a:blip>
          <a:stretch>
            <a:fillRect/>
          </a:stretch>
        </p:blipFill>
        <p:spPr>
          <a:xfrm>
            <a:off x="7187969" y="2000555"/>
            <a:ext cx="5752490" cy="5752490"/>
          </a:xfrm>
          <a:prstGeom prst="rect">
            <a:avLst/>
          </a:prstGeom>
          <a:ln w="12700">
            <a:miter lim="400000"/>
          </a:ln>
          <a:effectLst>
            <a:outerShdw blurRad="127000" dist="76200" dir="2700000" rotWithShape="0">
              <a:srgbClr val="000000">
                <a:alpha val="75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pasted-image.tif"/>
          <p:cNvPicPr/>
          <p:nvPr/>
        </p:nvPicPr>
        <p:blipFill>
          <a:blip r:embed="rId2">
            <a:extLst/>
          </a:blip>
          <a:stretch>
            <a:fillRect/>
          </a:stretch>
        </p:blipFill>
        <p:spPr>
          <a:xfrm>
            <a:off x="264958" y="0"/>
            <a:ext cx="12474884" cy="975360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pasted-image.tif"/>
          <p:cNvPicPr/>
          <p:nvPr/>
        </p:nvPicPr>
        <p:blipFill>
          <a:blip r:embed="rId2">
            <a:extLst/>
          </a:blip>
          <a:stretch>
            <a:fillRect/>
          </a:stretch>
        </p:blipFill>
        <p:spPr>
          <a:xfrm>
            <a:off x="-1227419" y="-81952"/>
            <a:ext cx="15459638" cy="9917504"/>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pasted-image.tif"/>
          <p:cNvPicPr/>
          <p:nvPr/>
        </p:nvPicPr>
        <p:blipFill>
          <a:blip r:embed="rId2">
            <a:extLst/>
          </a:blip>
          <a:stretch>
            <a:fillRect/>
          </a:stretch>
        </p:blipFill>
        <p:spPr>
          <a:xfrm>
            <a:off x="-972101" y="-84400"/>
            <a:ext cx="14949002" cy="99224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 name="pasted-image.tif"/>
          <p:cNvPicPr/>
          <p:nvPr/>
        </p:nvPicPr>
        <p:blipFill>
          <a:blip r:embed="rId2">
            <a:extLst/>
          </a:blip>
          <a:stretch>
            <a:fillRect/>
          </a:stretch>
        </p:blipFill>
        <p:spPr>
          <a:xfrm>
            <a:off x="-119537" y="-89653"/>
            <a:ext cx="13243874" cy="993290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2012\teacher_20121023_1608_2.jpg"/>
          <p:cNvPicPr/>
          <p:nvPr/>
        </p:nvPicPr>
        <p:blipFill>
          <a:blip r:embed="rId2">
            <a:extLst/>
          </a:blip>
          <a:stretch>
            <a:fillRect/>
          </a:stretch>
        </p:blipFill>
        <p:spPr>
          <a:xfrm>
            <a:off x="-53659" y="863600"/>
            <a:ext cx="13112118" cy="8928100"/>
          </a:xfrm>
          <a:prstGeom prst="rect">
            <a:avLst/>
          </a:prstGeom>
          <a:ln w="12700">
            <a:miter lim="400000"/>
          </a:ln>
        </p:spPr>
      </p:pic>
      <p:sp>
        <p:nvSpPr>
          <p:cNvPr id="122" name="Shape 122"/>
          <p:cNvSpPr/>
          <p:nvPr/>
        </p:nvSpPr>
        <p:spPr>
          <a:xfrm>
            <a:off x="4868333" y="6278033"/>
            <a:ext cx="110067" cy="93134"/>
          </a:xfrm>
          <a:custGeom>
            <a:avLst/>
            <a:gdLst/>
            <a:ahLst/>
            <a:cxnLst>
              <a:cxn ang="0">
                <a:pos x="wd2" y="hd2"/>
              </a:cxn>
              <a:cxn ang="5400000">
                <a:pos x="wd2" y="hd2"/>
              </a:cxn>
              <a:cxn ang="10800000">
                <a:pos x="wd2" y="hd2"/>
              </a:cxn>
              <a:cxn ang="16200000">
                <a:pos x="wd2" y="hd2"/>
              </a:cxn>
            </a:cxnLst>
            <a:rect l="0" t="0" r="r" b="b"/>
            <a:pathLst>
              <a:path w="21600" h="21600" extrusionOk="0">
                <a:moveTo>
                  <a:pt x="19938" y="21600"/>
                </a:moveTo>
                <a:lnTo>
                  <a:pt x="21600" y="3927"/>
                </a:lnTo>
                <a:lnTo>
                  <a:pt x="9138" y="0"/>
                </a:lnTo>
                <a:lnTo>
                  <a:pt x="0" y="16691"/>
                </a:lnTo>
                <a:lnTo>
                  <a:pt x="19938" y="21600"/>
                </a:lnTo>
                <a:close/>
              </a:path>
            </a:pathLst>
          </a:custGeom>
          <a:solidFill>
            <a:srgbClr val="FFFFFF"/>
          </a:solidFill>
          <a:ln w="25400">
            <a:solidFill>
              <a:srgbClr val="FFFFFF"/>
            </a:solidFill>
            <a:miter lim="400000"/>
          </a:ln>
        </p:spPr>
        <p:txBody>
          <a:bodyPr lIns="0" tIns="0" rIns="0" bIns="0" anchor="b"/>
          <a:lstStyle/>
          <a:p>
            <a:pPr lvl="0">
              <a:defRPr sz="4200">
                <a:solidFill>
                  <a:srgbClr val="000000"/>
                </a:solidFill>
                <a:latin typeface="Helvetica Neue Light"/>
                <a:ea typeface="Helvetica Neue Light"/>
                <a:cs typeface="Helvetica Neue Light"/>
                <a:sym typeface="Helvetica Neue Light"/>
              </a:defRPr>
            </a:pPr>
            <a:endParaRPr/>
          </a:p>
        </p:txBody>
      </p:sp>
      <p:sp>
        <p:nvSpPr>
          <p:cNvPr id="123" name="Shape 123"/>
          <p:cNvSpPr/>
          <p:nvPr/>
        </p:nvSpPr>
        <p:spPr>
          <a:xfrm>
            <a:off x="5020733" y="6294966"/>
            <a:ext cx="2070101" cy="1701801"/>
          </a:xfrm>
          <a:custGeom>
            <a:avLst/>
            <a:gdLst/>
            <a:ahLst/>
            <a:cxnLst>
              <a:cxn ang="0">
                <a:pos x="wd2" y="hd2"/>
              </a:cxn>
              <a:cxn ang="5400000">
                <a:pos x="wd2" y="hd2"/>
              </a:cxn>
              <a:cxn ang="10800000">
                <a:pos x="wd2" y="hd2"/>
              </a:cxn>
              <a:cxn ang="16200000">
                <a:pos x="wd2" y="hd2"/>
              </a:cxn>
            </a:cxnLst>
            <a:rect l="0" t="0" r="r" b="b"/>
            <a:pathLst>
              <a:path w="21600" h="21600" extrusionOk="0">
                <a:moveTo>
                  <a:pt x="221" y="0"/>
                </a:moveTo>
                <a:lnTo>
                  <a:pt x="0" y="967"/>
                </a:lnTo>
                <a:lnTo>
                  <a:pt x="5345" y="5642"/>
                </a:lnTo>
                <a:lnTo>
                  <a:pt x="9894" y="10048"/>
                </a:lnTo>
                <a:lnTo>
                  <a:pt x="14886" y="14400"/>
                </a:lnTo>
                <a:lnTo>
                  <a:pt x="19391" y="19451"/>
                </a:lnTo>
                <a:lnTo>
                  <a:pt x="20717" y="21546"/>
                </a:lnTo>
                <a:lnTo>
                  <a:pt x="21291" y="21600"/>
                </a:lnTo>
                <a:lnTo>
                  <a:pt x="21600" y="21116"/>
                </a:lnTo>
                <a:lnTo>
                  <a:pt x="21556" y="20418"/>
                </a:lnTo>
                <a:lnTo>
                  <a:pt x="19745" y="12734"/>
                </a:lnTo>
                <a:lnTo>
                  <a:pt x="12501" y="4299"/>
                </a:lnTo>
                <a:lnTo>
                  <a:pt x="8967" y="3063"/>
                </a:lnTo>
                <a:lnTo>
                  <a:pt x="3622" y="537"/>
                </a:lnTo>
                <a:lnTo>
                  <a:pt x="221" y="0"/>
                </a:lnTo>
                <a:close/>
              </a:path>
            </a:pathLst>
          </a:custGeom>
          <a:solidFill>
            <a:srgbClr val="FFFFFF"/>
          </a:solidFill>
          <a:ln w="25400">
            <a:solidFill>
              <a:srgbClr val="FFFFFF"/>
            </a:solidFill>
            <a:miter lim="400000"/>
          </a:ln>
        </p:spPr>
        <p:txBody>
          <a:bodyPr lIns="0" tIns="0" rIns="0" bIns="0" anchor="b"/>
          <a:lstStyle/>
          <a:p>
            <a:pPr lvl="0">
              <a:defRPr sz="4200">
                <a:solidFill>
                  <a:srgbClr val="000000"/>
                </a:solidFill>
                <a:latin typeface="Helvetica Neue Light"/>
                <a:ea typeface="Helvetica Neue Light"/>
                <a:cs typeface="Helvetica Neue Light"/>
                <a:sym typeface="Helvetica Neue Light"/>
              </a:defRPr>
            </a:pPr>
            <a:endParaRPr/>
          </a:p>
        </p:txBody>
      </p:sp>
      <p:sp>
        <p:nvSpPr>
          <p:cNvPr id="124" name="Shape 124"/>
          <p:cNvSpPr/>
          <p:nvPr/>
        </p:nvSpPr>
        <p:spPr>
          <a:xfrm>
            <a:off x="775" y="0"/>
            <a:ext cx="13004801" cy="8763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defRPr sz="1800">
                <a:solidFill>
                  <a:srgbClr val="000000"/>
                </a:solidFill>
              </a:defRPr>
            </a:pPr>
            <a:r>
              <a:rPr sz="5100" b="1">
                <a:latin typeface="Helvetica Neue Light"/>
                <a:ea typeface="Helvetica Neue Light"/>
                <a:cs typeface="Helvetica Neue Light"/>
                <a:sym typeface="Helvetica Neue Light"/>
              </a:rPr>
              <a:t>USA Physical Features</a:t>
            </a:r>
            <a:r>
              <a:rPr sz="4200" b="1">
                <a:latin typeface="Helvetica Neue Light"/>
                <a:ea typeface="Helvetica Neue Light"/>
                <a:cs typeface="Helvetica Neue Light"/>
                <a:sym typeface="Helvetica Neue Light"/>
              </a:rPr>
              <a:t>: </a:t>
            </a:r>
            <a:r>
              <a:rPr sz="2900">
                <a:latin typeface="Helvetica Neue Light"/>
                <a:ea typeface="Helvetica Neue Light"/>
                <a:cs typeface="Helvetica Neue Light"/>
                <a:sym typeface="Helvetica Neue Light"/>
              </a:rPr>
              <a:t>Mountains, Rivers, Lakes, Regions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 name="pasted-image.png"/>
          <p:cNvPicPr/>
          <p:nvPr/>
        </p:nvPicPr>
        <p:blipFill>
          <a:blip r:embed="rId2">
            <a:extLst/>
          </a:blip>
          <a:stretch>
            <a:fillRect/>
          </a:stretch>
        </p:blipFill>
        <p:spPr>
          <a:xfrm>
            <a:off x="2660665" y="367529"/>
            <a:ext cx="7683470" cy="9018542"/>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 name="Picture 335"/>
          <p:cNvPicPr/>
          <p:nvPr/>
        </p:nvPicPr>
        <p:blipFill>
          <a:blip r:embed="rId2">
            <a:extLst/>
          </a:blip>
          <a:stretch>
            <a:fillRect/>
          </a:stretch>
        </p:blipFill>
        <p:spPr>
          <a:xfrm>
            <a:off x="695752" y="242124"/>
            <a:ext cx="11613296" cy="9269352"/>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 name="pasted-image.png"/>
          <p:cNvPicPr/>
          <p:nvPr/>
        </p:nvPicPr>
        <p:blipFill>
          <a:blip r:embed="rId2">
            <a:extLst/>
          </a:blip>
          <a:stretch>
            <a:fillRect/>
          </a:stretch>
        </p:blipFill>
        <p:spPr>
          <a:xfrm>
            <a:off x="393700" y="800100"/>
            <a:ext cx="12217400" cy="8153400"/>
          </a:xfrm>
          <a:prstGeom prst="rect">
            <a:avLst/>
          </a:prstGeom>
          <a:ln w="12700">
            <a:miter lim="400000"/>
          </a:ln>
        </p:spPr>
      </p:pic>
      <p:sp>
        <p:nvSpPr>
          <p:cNvPr id="339" name="Shape 339"/>
          <p:cNvSpPr/>
          <p:nvPr/>
        </p:nvSpPr>
        <p:spPr>
          <a:xfrm>
            <a:off x="6602728" y="1184020"/>
            <a:ext cx="6078622" cy="7825400"/>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6800" b="1"/>
            </a:lvl1pPr>
          </a:lstStyle>
          <a:p>
            <a:pPr lvl="0">
              <a:defRPr sz="1800" b="0">
                <a:solidFill>
                  <a:srgbClr val="000000"/>
                </a:solidFill>
              </a:defRPr>
            </a:pPr>
            <a:r>
              <a:rPr sz="6800" b="1">
                <a:solidFill>
                  <a:srgbClr val="FFFFFF"/>
                </a:solidFill>
              </a:rPr>
              <a:t>What do you think Grenada needs that it does not make, grow, or produce?</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3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 grpId="1"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pasted-image.png"/>
          <p:cNvPicPr/>
          <p:nvPr/>
        </p:nvPicPr>
        <p:blipFill>
          <a:blip r:embed="rId2">
            <a:extLst/>
          </a:blip>
          <a:stretch>
            <a:fillRect/>
          </a:stretch>
        </p:blipFill>
        <p:spPr>
          <a:xfrm>
            <a:off x="390728" y="89589"/>
            <a:ext cx="12223344" cy="9574422"/>
          </a:xfrm>
          <a:prstGeom prst="rect">
            <a:avLst/>
          </a:prstGeom>
          <a:ln w="12700">
            <a:miter lim="400000"/>
          </a:ln>
        </p:spPr>
      </p:pic>
      <p:pic>
        <p:nvPicPr>
          <p:cNvPr id="342" name="Picture 341"/>
          <p:cNvPicPr/>
          <p:nvPr/>
        </p:nvPicPr>
        <p:blipFill>
          <a:blip r:embed="rId3">
            <a:extLst/>
          </a:blip>
          <a:stretch>
            <a:fillRect/>
          </a:stretch>
        </p:blipFill>
        <p:spPr>
          <a:xfrm>
            <a:off x="1376377" y="4394200"/>
            <a:ext cx="10252046" cy="1231900"/>
          </a:xfrm>
          <a:prstGeom prst="rect">
            <a:avLst/>
          </a:prstGeom>
          <a:effectLst>
            <a:outerShdw blurRad="355600" rotWithShape="0">
              <a:srgbClr val="000000">
                <a:alpha val="75000"/>
              </a:srgbClr>
            </a:outerShdw>
          </a:effectLst>
        </p:spPr>
      </p:pic>
      <p:pic>
        <p:nvPicPr>
          <p:cNvPr id="343" name="Picture 342"/>
          <p:cNvPicPr/>
          <p:nvPr/>
        </p:nvPicPr>
        <p:blipFill>
          <a:blip r:embed="rId4">
            <a:extLst/>
          </a:blip>
          <a:stretch>
            <a:fillRect/>
          </a:stretch>
        </p:blipFill>
        <p:spPr>
          <a:xfrm>
            <a:off x="1376377" y="4394200"/>
            <a:ext cx="10252046" cy="1231900"/>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342"/>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 grpId="1" animBg="1" advAuto="0"/>
      <p:bldP spid="343" grpId="2"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5" name="Shape 345"/>
          <p:cNvSpPr/>
          <p:nvPr/>
        </p:nvSpPr>
        <p:spPr>
          <a:xfrm>
            <a:off x="5485817" y="546099"/>
            <a:ext cx="2077195" cy="154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sz="10000" b="1" cap="all" spc="1600">
                <a:solidFill>
                  <a:srgbClr val="000000"/>
                </a:solidFill>
                <a:latin typeface="Georgia"/>
                <a:ea typeface="Georgia"/>
                <a:cs typeface="Georgia"/>
                <a:sym typeface="Georgia"/>
              </a:defRPr>
            </a:lvl1pPr>
          </a:lstStyle>
          <a:p>
            <a:pPr lvl="0">
              <a:defRPr sz="1800" b="0" cap="none" spc="0"/>
            </a:pPr>
            <a:r>
              <a:rPr sz="10000" b="1" cap="all" spc="1600"/>
              <a:t>25</a:t>
            </a:r>
          </a:p>
        </p:txBody>
      </p:sp>
      <p:sp>
        <p:nvSpPr>
          <p:cNvPr id="346" name="Shape 346"/>
          <p:cNvSpPr/>
          <p:nvPr/>
        </p:nvSpPr>
        <p:spPr>
          <a:xfrm>
            <a:off x="1141101" y="3429000"/>
            <a:ext cx="10722598" cy="289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tabLst>
                <a:tab pos="139700" algn="l"/>
                <a:tab pos="457200" algn="l"/>
              </a:tabLst>
              <a:defRPr sz="4800">
                <a:solidFill>
                  <a:srgbClr val="000000"/>
                </a:solidFill>
                <a:latin typeface="Georgia"/>
                <a:ea typeface="Georgia"/>
                <a:cs typeface="Georgia"/>
                <a:sym typeface="Georgia"/>
              </a:defRPr>
            </a:lvl1pPr>
          </a:lstStyle>
          <a:p>
            <a:pPr lvl="0">
              <a:defRPr sz="1800"/>
            </a:pPr>
            <a:r>
              <a:rPr sz="4800"/>
              <a:t>Define supply and demand and describe how changes in supply and demand affect prices of specific products. (E)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pasted-image.tif"/>
          <p:cNvPicPr/>
          <p:nvPr/>
        </p:nvPicPr>
        <p:blipFill>
          <a:blip r:embed="rId2">
            <a:extLst/>
          </a:blip>
          <a:stretch>
            <a:fillRect/>
          </a:stretch>
        </p:blipFill>
        <p:spPr>
          <a:xfrm>
            <a:off x="32437" y="244741"/>
            <a:ext cx="12939926" cy="926411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pasted-image.tif"/>
          <p:cNvPicPr/>
          <p:nvPr/>
        </p:nvPicPr>
        <p:blipFill>
          <a:blip r:embed="rId2">
            <a:extLst/>
          </a:blip>
          <a:stretch>
            <a:fillRect/>
          </a:stretch>
        </p:blipFill>
        <p:spPr>
          <a:xfrm>
            <a:off x="419100" y="63500"/>
            <a:ext cx="12166600" cy="9626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p:nvPr/>
        </p:nvSpPr>
        <p:spPr>
          <a:xfrm>
            <a:off x="3625701" y="258864"/>
            <a:ext cx="575339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53585F"/>
                </a:solidFill>
              </a:defRPr>
            </a:lvl1pPr>
          </a:lstStyle>
          <a:p>
            <a:pPr lvl="0">
              <a:defRPr sz="1800" b="0">
                <a:solidFill>
                  <a:srgbClr val="000000"/>
                </a:solidFill>
              </a:defRPr>
            </a:pPr>
            <a:r>
              <a:rPr sz="3600" b="1">
                <a:solidFill>
                  <a:srgbClr val="53585F"/>
                </a:solidFill>
              </a:rPr>
              <a:t>http://www.gasbuddy.com</a:t>
            </a:r>
          </a:p>
        </p:txBody>
      </p:sp>
      <p:pic>
        <p:nvPicPr>
          <p:cNvPr id="353" name="pasted-image.png"/>
          <p:cNvPicPr/>
          <p:nvPr/>
        </p:nvPicPr>
        <p:blipFill>
          <a:blip r:embed="rId2">
            <a:extLst/>
          </a:blip>
          <a:stretch>
            <a:fillRect/>
          </a:stretch>
        </p:blipFill>
        <p:spPr>
          <a:xfrm>
            <a:off x="258961" y="1057051"/>
            <a:ext cx="12486878" cy="8672762"/>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 name="pasted-image.png"/>
          <p:cNvPicPr/>
          <p:nvPr/>
        </p:nvPicPr>
        <p:blipFill>
          <a:blip r:embed="rId2">
            <a:extLst/>
          </a:blip>
          <a:stretch>
            <a:fillRect/>
          </a:stretch>
        </p:blipFill>
        <p:spPr>
          <a:xfrm>
            <a:off x="296605" y="554628"/>
            <a:ext cx="12411590" cy="8644344"/>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99BCD4"/>
        </a:solidFill>
        <a:effectLst/>
      </p:bgPr>
    </p:bg>
    <p:spTree>
      <p:nvGrpSpPr>
        <p:cNvPr id="1" name=""/>
        <p:cNvGrpSpPr/>
        <p:nvPr/>
      </p:nvGrpSpPr>
      <p:grpSpPr>
        <a:xfrm>
          <a:off x="0" y="0"/>
          <a:ext cx="0" cy="0"/>
          <a:chOff x="0" y="0"/>
          <a:chExt cx="0" cy="0"/>
        </a:xfrm>
      </p:grpSpPr>
      <p:pic>
        <p:nvPicPr>
          <p:cNvPr id="357" name="pasted-image.tif"/>
          <p:cNvPicPr/>
          <p:nvPr/>
        </p:nvPicPr>
        <p:blipFill>
          <a:blip r:embed="rId2">
            <a:alphaModFix amt="25338"/>
            <a:extLst/>
          </a:blip>
          <a:stretch>
            <a:fillRect/>
          </a:stretch>
        </p:blipFill>
        <p:spPr>
          <a:xfrm>
            <a:off x="-433775" y="-897677"/>
            <a:ext cx="18092355" cy="11548954"/>
          </a:xfrm>
          <a:prstGeom prst="rect">
            <a:avLst/>
          </a:prstGeom>
          <a:ln w="12700">
            <a:miter lim="400000"/>
          </a:ln>
        </p:spPr>
      </p:pic>
      <p:sp>
        <p:nvSpPr>
          <p:cNvPr id="358" name="Shape 358"/>
          <p:cNvSpPr>
            <a:spLocks noGrp="1"/>
          </p:cNvSpPr>
          <p:nvPr>
            <p:ph type="title"/>
          </p:nvPr>
        </p:nvSpPr>
        <p:spPr>
          <a:xfrm>
            <a:off x="508000" y="5848595"/>
            <a:ext cx="11988800" cy="3828856"/>
          </a:xfrm>
          <a:prstGeom prst="rect">
            <a:avLst/>
          </a:prstGeom>
          <a:effectLst>
            <a:outerShdw blurRad="190500" dist="8455" dir="5400000" rotWithShape="0">
              <a:srgbClr val="000000"/>
            </a:outerShdw>
            <a:reflection stA="50000" endPos="40000" dir="5400000" sy="-100000" algn="bl" rotWithShape="0"/>
          </a:effectLst>
        </p:spPr>
        <p:txBody>
          <a:bodyPr/>
          <a:lstStyle/>
          <a:p>
            <a:pPr lvl="0" algn="ctr">
              <a:defRPr sz="1800" cap="none">
                <a:solidFill>
                  <a:srgbClr val="000000"/>
                </a:solidFill>
              </a:defRPr>
            </a:pPr>
            <a:r>
              <a:rPr sz="7200" cap="all">
                <a:solidFill>
                  <a:srgbClr val="FFFFFF"/>
                </a:solidFill>
              </a:rPr>
              <a:t>the</a:t>
            </a:r>
          </a:p>
          <a:p>
            <a:pPr lvl="0" algn="ctr">
              <a:defRPr sz="1800" cap="none">
                <a:solidFill>
                  <a:srgbClr val="000000"/>
                </a:solidFill>
              </a:defRPr>
            </a:pPr>
            <a:r>
              <a:rPr sz="9500" b="1" cap="all">
                <a:solidFill>
                  <a:srgbClr val="FFFFFF"/>
                </a:solidFill>
                <a:latin typeface="Gill Sans"/>
                <a:ea typeface="Gill Sans"/>
                <a:cs typeface="Gill Sans"/>
                <a:sym typeface="Gill Sans"/>
              </a:rPr>
              <a:t>catfish</a:t>
            </a:r>
            <a:r>
              <a:rPr sz="9500" b="1" cap="all">
                <a:solidFill>
                  <a:srgbClr val="FFFFFF"/>
                </a:solidFill>
              </a:rPr>
              <a:t> </a:t>
            </a:r>
            <a:r>
              <a:rPr sz="9500" cap="all">
                <a:solidFill>
                  <a:srgbClr val="FFFFFF"/>
                </a:solidFill>
              </a:rPr>
              <a:t>industry</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asted-image.tif"/>
          <p:cNvPicPr/>
          <p:nvPr/>
        </p:nvPicPr>
        <p:blipFill>
          <a:blip r:embed="rId2">
            <a:extLst/>
          </a:blip>
          <a:stretch>
            <a:fillRect/>
          </a:stretch>
        </p:blipFill>
        <p:spPr>
          <a:xfrm>
            <a:off x="342279" y="246443"/>
            <a:ext cx="12320242" cy="9260714"/>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2" name="Group 362"/>
          <p:cNvGrpSpPr/>
          <p:nvPr/>
        </p:nvGrpSpPr>
        <p:grpSpPr>
          <a:xfrm>
            <a:off x="495300" y="1092200"/>
            <a:ext cx="12014200" cy="6007100"/>
            <a:chOff x="-127000" y="-88900"/>
            <a:chExt cx="12014200" cy="6007100"/>
          </a:xfrm>
        </p:grpSpPr>
        <p:pic>
          <p:nvPicPr>
            <p:cNvPr id="361" name="23841809.jpg"/>
            <p:cNvPicPr/>
            <p:nvPr/>
          </p:nvPicPr>
          <p:blipFill>
            <a:blip r:embed="rId2">
              <a:extLst/>
            </a:blip>
            <a:srcRect t="13976" b="13976"/>
            <a:stretch>
              <a:fillRect/>
            </a:stretch>
          </p:blipFill>
          <p:spPr>
            <a:xfrm>
              <a:off x="0" y="0"/>
              <a:ext cx="11760200" cy="5676900"/>
            </a:xfrm>
            <a:prstGeom prst="rect">
              <a:avLst/>
            </a:prstGeom>
            <a:ln>
              <a:noFill/>
            </a:ln>
            <a:effectLst/>
          </p:spPr>
        </p:pic>
        <p:pic>
          <p:nvPicPr>
            <p:cNvPr id="360" name="Picture 359"/>
            <p:cNvPicPr/>
            <p:nvPr/>
          </p:nvPicPr>
          <p:blipFill>
            <a:blip r:embed="rId3">
              <a:extLst/>
            </a:blip>
            <a:stretch>
              <a:fillRect/>
            </a:stretch>
          </p:blipFill>
          <p:spPr>
            <a:xfrm>
              <a:off x="-127000" y="-88900"/>
              <a:ext cx="12014200" cy="6007100"/>
            </a:xfrm>
            <a:prstGeom prst="rect">
              <a:avLst/>
            </a:prstGeom>
            <a:effectLst/>
          </p:spPr>
        </p:pic>
      </p:grpSp>
      <p:sp>
        <p:nvSpPr>
          <p:cNvPr id="363" name="Shape 363"/>
          <p:cNvSpPr>
            <a:spLocks noGrp="1"/>
          </p:cNvSpPr>
          <p:nvPr>
            <p:ph type="title"/>
          </p:nvPr>
        </p:nvSpPr>
        <p:spPr>
          <a:prstGeom prst="rect">
            <a:avLst/>
          </a:prstGeom>
        </p:spPr>
        <p:txBody>
          <a:bodyPr/>
          <a:lstStyle>
            <a:lvl1pPr algn="ctr" defTabSz="560831">
              <a:defRPr sz="6144" b="1"/>
            </a:lvl1pPr>
          </a:lstStyle>
          <a:p>
            <a:pPr lvl="0">
              <a:defRPr sz="1800" b="0" cap="none">
                <a:solidFill>
                  <a:srgbClr val="000000"/>
                </a:solidFill>
              </a:defRPr>
            </a:pPr>
            <a:r>
              <a:rPr sz="6144" b="1" cap="all">
                <a:solidFill>
                  <a:srgbClr val="606060"/>
                </a:solidFill>
              </a:rPr>
              <a:t>feeding catfish - soy based</a:t>
            </a:r>
          </a:p>
        </p:txBody>
      </p:sp>
      <p:sp>
        <p:nvSpPr>
          <p:cNvPr id="364" name="Shape 364"/>
          <p:cNvSpPr>
            <a:spLocks noGrp="1"/>
          </p:cNvSpPr>
          <p:nvPr>
            <p:ph type="body" idx="1"/>
          </p:nvPr>
        </p:nvSpPr>
        <p:spPr>
          <a:prstGeom prst="rect">
            <a:avLst/>
          </a:prstGeom>
        </p:spPr>
        <p:txBody>
          <a:bodyPr/>
          <a:lstStyle>
            <a:lvl1pPr algn="ctr"/>
          </a:lstStyle>
          <a:p>
            <a:pPr lvl="0">
              <a:defRPr sz="1800">
                <a:solidFill>
                  <a:srgbClr val="000000"/>
                </a:solidFill>
              </a:defRPr>
            </a:pPr>
            <a:r>
              <a:rPr sz="2400">
                <a:solidFill>
                  <a:srgbClr val="606060"/>
                </a:solidFill>
              </a:rPr>
              <a:t>Catfish Industry</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 name="23842065.jpg"/>
          <p:cNvPicPr/>
          <p:nvPr/>
        </p:nvPicPr>
        <p:blipFill>
          <a:blip r:embed="rId2">
            <a:extLst/>
          </a:blip>
          <a:srcRect t="36607" b="13442"/>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p:nvPr/>
        </p:nvSpPr>
        <p:spPr>
          <a:xfrm>
            <a:off x="942970" y="1168399"/>
            <a:ext cx="11118861" cy="7416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spcBef>
                <a:spcPts val="1200"/>
              </a:spcBef>
              <a:defRPr sz="6300">
                <a:solidFill>
                  <a:srgbClr val="000000"/>
                </a:solidFill>
                <a:latin typeface="Georgia"/>
                <a:ea typeface="Georgia"/>
                <a:cs typeface="Georgia"/>
                <a:sym typeface="Georgia"/>
              </a:defRPr>
            </a:lvl1pPr>
          </a:lstStyle>
          <a:p>
            <a:pPr lvl="0">
              <a:defRPr sz="1800"/>
            </a:pPr>
            <a:r>
              <a:rPr sz="6300"/>
              <a:t>The problem started in (2010), when farmers responded to rising feed prices and stiff competition from Asian imported fish by shifting their resources to more profitable row crops like cotton, soybeans and corn.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2" name="Group 372"/>
          <p:cNvGrpSpPr/>
          <p:nvPr/>
        </p:nvGrpSpPr>
        <p:grpSpPr>
          <a:xfrm>
            <a:off x="495300" y="1092200"/>
            <a:ext cx="12014200" cy="6007100"/>
            <a:chOff x="-127000" y="-88900"/>
            <a:chExt cx="12014200" cy="6007100"/>
          </a:xfrm>
        </p:grpSpPr>
        <p:pic>
          <p:nvPicPr>
            <p:cNvPr id="371" name="16catfish_t607.jpg"/>
            <p:cNvPicPr/>
            <p:nvPr/>
          </p:nvPicPr>
          <p:blipFill>
            <a:blip r:embed="rId2">
              <a:extLst/>
            </a:blip>
            <a:srcRect t="13736" b="13736"/>
            <a:stretch>
              <a:fillRect/>
            </a:stretch>
          </p:blipFill>
          <p:spPr>
            <a:xfrm>
              <a:off x="0" y="0"/>
              <a:ext cx="11760200" cy="5676900"/>
            </a:xfrm>
            <a:prstGeom prst="rect">
              <a:avLst/>
            </a:prstGeom>
            <a:ln>
              <a:noFill/>
            </a:ln>
            <a:effectLst/>
          </p:spPr>
        </p:pic>
        <p:pic>
          <p:nvPicPr>
            <p:cNvPr id="370" name="Picture 369"/>
            <p:cNvPicPr/>
            <p:nvPr/>
          </p:nvPicPr>
          <p:blipFill>
            <a:blip r:embed="rId3">
              <a:extLst/>
            </a:blip>
            <a:stretch>
              <a:fillRect/>
            </a:stretch>
          </p:blipFill>
          <p:spPr>
            <a:xfrm>
              <a:off x="-127000" y="-88900"/>
              <a:ext cx="12014200" cy="6007100"/>
            </a:xfrm>
            <a:prstGeom prst="rect">
              <a:avLst/>
            </a:prstGeom>
            <a:effectLst/>
          </p:spPr>
        </p:pic>
      </p:grpSp>
      <p:sp>
        <p:nvSpPr>
          <p:cNvPr id="373" name="Shape 373"/>
          <p:cNvSpPr>
            <a:spLocks noGrp="1"/>
          </p:cNvSpPr>
          <p:nvPr>
            <p:ph type="title"/>
          </p:nvPr>
        </p:nvSpPr>
        <p:spPr>
          <a:prstGeom prst="rect">
            <a:avLst/>
          </a:prstGeom>
        </p:spPr>
        <p:txBody>
          <a:bodyPr/>
          <a:lstStyle>
            <a:lvl1pPr algn="ctr">
              <a:defRPr b="1"/>
            </a:lvl1pPr>
          </a:lstStyle>
          <a:p>
            <a:pPr lvl="0">
              <a:defRPr sz="1800" b="0" cap="none">
                <a:solidFill>
                  <a:srgbClr val="000000"/>
                </a:solidFill>
              </a:defRPr>
            </a:pPr>
            <a:r>
              <a:rPr sz="6400" b="1" cap="all">
                <a:solidFill>
                  <a:srgbClr val="606060"/>
                </a:solidFill>
              </a:rPr>
              <a:t>Low supply - high prices</a:t>
            </a:r>
          </a:p>
        </p:txBody>
      </p:sp>
      <p:sp>
        <p:nvSpPr>
          <p:cNvPr id="374" name="Shape 374"/>
          <p:cNvSpPr>
            <a:spLocks noGrp="1"/>
          </p:cNvSpPr>
          <p:nvPr>
            <p:ph type="body" idx="1"/>
          </p:nvPr>
        </p:nvSpPr>
        <p:spPr>
          <a:prstGeom prst="rect">
            <a:avLst/>
          </a:prstGeom>
        </p:spPr>
        <p:txBody>
          <a:bodyPr/>
          <a:lstStyle>
            <a:lvl1pPr algn="ctr"/>
          </a:lstStyle>
          <a:p>
            <a:pPr lvl="0">
              <a:defRPr sz="1800">
                <a:solidFill>
                  <a:srgbClr val="000000"/>
                </a:solidFill>
              </a:defRPr>
            </a:pPr>
            <a:r>
              <a:rPr sz="2400">
                <a:solidFill>
                  <a:srgbClr val="606060"/>
                </a:solidFill>
              </a:rPr>
              <a:t>Catfish Industry</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p:nvPr/>
        </p:nvSpPr>
        <p:spPr>
          <a:xfrm>
            <a:off x="415028" y="1035049"/>
            <a:ext cx="12174744" cy="7683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spcBef>
                <a:spcPts val="1200"/>
              </a:spcBef>
              <a:defRPr sz="1800">
                <a:solidFill>
                  <a:srgbClr val="000000"/>
                </a:solidFill>
              </a:defRPr>
            </a:pPr>
            <a:r>
              <a:rPr sz="4500">
                <a:latin typeface="Georgia"/>
                <a:ea typeface="Georgia"/>
                <a:cs typeface="Georgia"/>
                <a:sym typeface="Georgia"/>
              </a:rPr>
              <a:t>McLean said the restaurant is paying 33 percent more for a case of catfish now than it was last year at this time and has, unfortunately, he said, had to pass some of the cost on to customers.</a:t>
            </a:r>
            <a:endParaRPr sz="3800">
              <a:latin typeface="Times Roman"/>
              <a:ea typeface="Times Roman"/>
              <a:cs typeface="Times Roman"/>
              <a:sym typeface="Times Roman"/>
            </a:endParaRPr>
          </a:p>
          <a:p>
            <a:pPr lvl="0" algn="l" defTabSz="457200">
              <a:spcBef>
                <a:spcPts val="1200"/>
              </a:spcBef>
              <a:defRPr sz="1800">
                <a:solidFill>
                  <a:srgbClr val="000000"/>
                </a:solidFill>
              </a:defRPr>
            </a:pPr>
            <a:r>
              <a:rPr sz="4500">
                <a:latin typeface="Georgia"/>
                <a:ea typeface="Georgia"/>
                <a:cs typeface="Georgia"/>
                <a:sym typeface="Georgia"/>
              </a:rPr>
              <a:t>"There was nothing else we could do," McLean said.</a:t>
            </a:r>
            <a:endParaRPr sz="3800">
              <a:latin typeface="Times Roman"/>
              <a:ea typeface="Times Roman"/>
              <a:cs typeface="Times Roman"/>
              <a:sym typeface="Times Roman"/>
            </a:endParaRPr>
          </a:p>
          <a:p>
            <a:pPr lvl="0" algn="l" defTabSz="457200">
              <a:spcBef>
                <a:spcPts val="1200"/>
              </a:spcBef>
              <a:defRPr sz="1800">
                <a:solidFill>
                  <a:srgbClr val="000000"/>
                </a:solidFill>
              </a:defRPr>
            </a:pPr>
            <a:r>
              <a:rPr sz="4500">
                <a:latin typeface="Georgia"/>
                <a:ea typeface="Georgia"/>
                <a:cs typeface="Georgia"/>
                <a:sym typeface="Georgia"/>
              </a:rPr>
              <a:t>But Soul Fish now offers a lower-cost, two-piece catfish fillet</a:t>
            </a:r>
            <a:endParaRPr sz="3800">
              <a:latin typeface="Times Roman"/>
              <a:ea typeface="Times Roman"/>
              <a:cs typeface="Times Roman"/>
              <a:sym typeface="Times Roman"/>
            </a:endParaRPr>
          </a:p>
          <a:p>
            <a:pPr lvl="0" algn="l" defTabSz="457200">
              <a:spcBef>
                <a:spcPts val="1200"/>
              </a:spcBef>
              <a:defRPr sz="1800">
                <a:solidFill>
                  <a:srgbClr val="000000"/>
                </a:solidFill>
              </a:defRPr>
            </a:pPr>
            <a:r>
              <a:rPr sz="4500">
                <a:latin typeface="Georgia"/>
                <a:ea typeface="Georgia"/>
                <a:cs typeface="Georgia"/>
                <a:sym typeface="Georgia"/>
              </a:rPr>
              <a:t>basket that is one fillet smaller than its usual "small order." The new, smaller basket is $9.25.</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p:nvPr/>
        </p:nvSpPr>
        <p:spPr>
          <a:xfrm>
            <a:off x="508000" y="1263649"/>
            <a:ext cx="11988801" cy="7226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spcBef>
                <a:spcPts val="1200"/>
              </a:spcBef>
              <a:defRPr sz="1800">
                <a:solidFill>
                  <a:srgbClr val="000000"/>
                </a:solidFill>
              </a:defRPr>
            </a:pPr>
            <a:r>
              <a:rPr sz="5300">
                <a:latin typeface="Georgia"/>
                <a:ea typeface="Georgia"/>
                <a:cs typeface="Georgia"/>
                <a:sym typeface="Georgia"/>
              </a:rPr>
              <a:t>The county agent in Humphreys County, Preston Aust, says catfish production is down about 60 percent in his county in the last three years.</a:t>
            </a:r>
            <a:endParaRPr sz="4600">
              <a:latin typeface="Times Roman"/>
              <a:ea typeface="Times Roman"/>
              <a:cs typeface="Times Roman"/>
              <a:sym typeface="Times Roman"/>
            </a:endParaRPr>
          </a:p>
          <a:p>
            <a:pPr lvl="0" algn="l" defTabSz="457200">
              <a:spcBef>
                <a:spcPts val="1200"/>
              </a:spcBef>
              <a:defRPr sz="1800">
                <a:solidFill>
                  <a:srgbClr val="000000"/>
                </a:solidFill>
              </a:defRPr>
            </a:pPr>
            <a:r>
              <a:rPr sz="5300">
                <a:latin typeface="Georgia"/>
                <a:ea typeface="Georgia"/>
                <a:cs typeface="Georgia"/>
                <a:sym typeface="Georgia"/>
              </a:rPr>
              <a:t>"I guess when they get to the grocery store and they see catfish at $4.50 a pound, and they look across and they can buy sirloin steak for $5.00 a pound, they are not choosing catfish as often.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2" name="Group 382"/>
          <p:cNvGrpSpPr/>
          <p:nvPr/>
        </p:nvGrpSpPr>
        <p:grpSpPr>
          <a:xfrm>
            <a:off x="6527800" y="889000"/>
            <a:ext cx="5981700" cy="3937000"/>
            <a:chOff x="-127000" y="-88900"/>
            <a:chExt cx="5981700" cy="3937000"/>
          </a:xfrm>
        </p:grpSpPr>
        <p:pic>
          <p:nvPicPr>
            <p:cNvPr id="381" name="pasted-image.png"/>
            <p:cNvPicPr/>
            <p:nvPr/>
          </p:nvPicPr>
          <p:blipFill>
            <a:blip r:embed="rId2">
              <a:extLst/>
            </a:blip>
            <a:srcRect t="4193" b="4193"/>
            <a:stretch>
              <a:fillRect/>
            </a:stretch>
          </p:blipFill>
          <p:spPr>
            <a:xfrm>
              <a:off x="0" y="0"/>
              <a:ext cx="5727700" cy="3606800"/>
            </a:xfrm>
            <a:prstGeom prst="rect">
              <a:avLst/>
            </a:prstGeom>
            <a:ln>
              <a:noFill/>
            </a:ln>
            <a:effectLst/>
          </p:spPr>
        </p:pic>
        <p:pic>
          <p:nvPicPr>
            <p:cNvPr id="380" name="Picture 379"/>
            <p:cNvPicPr/>
            <p:nvPr/>
          </p:nvPicPr>
          <p:blipFill>
            <a:blip r:embed="rId3">
              <a:extLst/>
            </a:blip>
            <a:stretch>
              <a:fillRect/>
            </a:stretch>
          </p:blipFill>
          <p:spPr>
            <a:xfrm>
              <a:off x="-127000" y="-88900"/>
              <a:ext cx="5981700" cy="3937000"/>
            </a:xfrm>
            <a:prstGeom prst="rect">
              <a:avLst/>
            </a:prstGeom>
            <a:effectLst/>
          </p:spPr>
        </p:pic>
      </p:grpSp>
      <p:grpSp>
        <p:nvGrpSpPr>
          <p:cNvPr id="385" name="Group 385"/>
          <p:cNvGrpSpPr/>
          <p:nvPr/>
        </p:nvGrpSpPr>
        <p:grpSpPr>
          <a:xfrm>
            <a:off x="6527800" y="4914900"/>
            <a:ext cx="5981701" cy="3975100"/>
            <a:chOff x="-127000" y="-88900"/>
            <a:chExt cx="5981700" cy="3975100"/>
          </a:xfrm>
        </p:grpSpPr>
        <p:pic>
          <p:nvPicPr>
            <p:cNvPr id="384" name="pasted-image.png"/>
            <p:cNvPicPr/>
            <p:nvPr/>
          </p:nvPicPr>
          <p:blipFill>
            <a:blip r:embed="rId4">
              <a:extLst/>
            </a:blip>
            <a:srcRect l="4238" r="4238"/>
            <a:stretch>
              <a:fillRect/>
            </a:stretch>
          </p:blipFill>
          <p:spPr>
            <a:xfrm>
              <a:off x="0" y="0"/>
              <a:ext cx="5727700" cy="3644900"/>
            </a:xfrm>
            <a:prstGeom prst="rect">
              <a:avLst/>
            </a:prstGeom>
            <a:ln>
              <a:noFill/>
            </a:ln>
            <a:effectLst/>
          </p:spPr>
        </p:pic>
        <p:pic>
          <p:nvPicPr>
            <p:cNvPr id="383" name="Picture 382"/>
            <p:cNvPicPr/>
            <p:nvPr/>
          </p:nvPicPr>
          <p:blipFill>
            <a:blip r:embed="rId5">
              <a:extLst/>
            </a:blip>
            <a:stretch>
              <a:fillRect/>
            </a:stretch>
          </p:blipFill>
          <p:spPr>
            <a:xfrm>
              <a:off x="-127000" y="-88900"/>
              <a:ext cx="5981700" cy="3975100"/>
            </a:xfrm>
            <a:prstGeom prst="rect">
              <a:avLst/>
            </a:prstGeom>
            <a:effectLst/>
          </p:spPr>
        </p:pic>
      </p:grpSp>
      <p:grpSp>
        <p:nvGrpSpPr>
          <p:cNvPr id="388" name="Group 388"/>
          <p:cNvGrpSpPr/>
          <p:nvPr/>
        </p:nvGrpSpPr>
        <p:grpSpPr>
          <a:xfrm>
            <a:off x="493619" y="886599"/>
            <a:ext cx="5829301" cy="8001001"/>
            <a:chOff x="-127000" y="-88900"/>
            <a:chExt cx="5829300" cy="8001000"/>
          </a:xfrm>
        </p:grpSpPr>
        <p:pic>
          <p:nvPicPr>
            <p:cNvPr id="387" name="pasted-image.png"/>
            <p:cNvPicPr/>
            <p:nvPr/>
          </p:nvPicPr>
          <p:blipFill>
            <a:blip r:embed="rId6">
              <a:extLst/>
            </a:blip>
            <a:srcRect l="10394" r="10394"/>
            <a:stretch>
              <a:fillRect/>
            </a:stretch>
          </p:blipFill>
          <p:spPr>
            <a:xfrm>
              <a:off x="0" y="0"/>
              <a:ext cx="5575300" cy="7670800"/>
            </a:xfrm>
            <a:prstGeom prst="rect">
              <a:avLst/>
            </a:prstGeom>
            <a:ln>
              <a:noFill/>
            </a:ln>
            <a:effectLst/>
          </p:spPr>
        </p:pic>
        <p:pic>
          <p:nvPicPr>
            <p:cNvPr id="386" name="Picture 385"/>
            <p:cNvPicPr/>
            <p:nvPr/>
          </p:nvPicPr>
          <p:blipFill>
            <a:blip r:embed="rId7">
              <a:extLst/>
            </a:blip>
            <a:stretch>
              <a:fillRect/>
            </a:stretch>
          </p:blipFill>
          <p:spPr>
            <a:xfrm>
              <a:off x="-127000" y="-88900"/>
              <a:ext cx="5829300" cy="8001000"/>
            </a:xfrm>
            <a:prstGeom prst="rect">
              <a:avLst/>
            </a:prstGeom>
            <a:effectLst/>
          </p:spPr>
        </p:pic>
      </p:grpSp>
      <p:sp>
        <p:nvSpPr>
          <p:cNvPr id="389" name="Shape 389"/>
          <p:cNvSpPr/>
          <p:nvPr/>
        </p:nvSpPr>
        <p:spPr>
          <a:xfrm>
            <a:off x="1545536" y="7263724"/>
            <a:ext cx="3725467" cy="1143001"/>
          </a:xfrm>
          <a:prstGeom prst="rect">
            <a:avLst/>
          </a:prstGeom>
          <a:ln w="12700">
            <a:miter lim="400000"/>
          </a:ln>
          <a:effectLst>
            <a:outerShdw blurRad="190500" dist="8455" dir="5400000" rotWithShape="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p>
            <a:pPr lvl="0">
              <a:defRPr sz="1800">
                <a:solidFill>
                  <a:srgbClr val="000000"/>
                </a:solidFill>
              </a:defRPr>
            </a:pPr>
            <a:r>
              <a:rPr sz="3600">
                <a:solidFill>
                  <a:srgbClr val="FFFFFF"/>
                </a:solidFill>
                <a:latin typeface="Gill Sans"/>
                <a:ea typeface="Gill Sans"/>
                <a:cs typeface="Gill Sans"/>
                <a:sym typeface="Gill Sans"/>
              </a:rPr>
              <a:t>Small Town </a:t>
            </a:r>
          </a:p>
          <a:p>
            <a:pPr lvl="0">
              <a:defRPr sz="1800">
                <a:solidFill>
                  <a:srgbClr val="000000"/>
                </a:solidFill>
              </a:defRPr>
            </a:pPr>
            <a:r>
              <a:rPr sz="3600">
                <a:solidFill>
                  <a:srgbClr val="FFFFFF"/>
                </a:solidFill>
                <a:latin typeface="Gill Sans"/>
                <a:ea typeface="Gill Sans"/>
                <a:cs typeface="Gill Sans"/>
                <a:sym typeface="Gill Sans"/>
              </a:rPr>
              <a:t>Catfish Restaurants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1" name="Shape 391"/>
          <p:cNvSpPr/>
          <p:nvPr/>
        </p:nvSpPr>
        <p:spPr>
          <a:xfrm>
            <a:off x="5485817" y="546099"/>
            <a:ext cx="2139206" cy="154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sz="10000" b="1" cap="all" spc="1600">
                <a:solidFill>
                  <a:srgbClr val="000000"/>
                </a:solidFill>
                <a:latin typeface="Georgia"/>
                <a:ea typeface="Georgia"/>
                <a:cs typeface="Georgia"/>
                <a:sym typeface="Georgia"/>
              </a:defRPr>
            </a:lvl1pPr>
          </a:lstStyle>
          <a:p>
            <a:pPr lvl="0">
              <a:defRPr sz="1800" b="0" cap="none" spc="0"/>
            </a:pPr>
            <a:r>
              <a:rPr sz="10000" b="1" cap="all" spc="1600"/>
              <a:t>26</a:t>
            </a:r>
          </a:p>
        </p:txBody>
      </p:sp>
      <p:sp>
        <p:nvSpPr>
          <p:cNvPr id="392" name="Shape 392"/>
          <p:cNvSpPr/>
          <p:nvPr/>
        </p:nvSpPr>
        <p:spPr>
          <a:xfrm>
            <a:off x="1134825" y="3079750"/>
            <a:ext cx="10735150" cy="35941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800">
                <a:solidFill>
                  <a:srgbClr val="000000"/>
                </a:solidFill>
                <a:latin typeface="Georgia"/>
                <a:ea typeface="Georgia"/>
                <a:cs typeface="Georgia"/>
                <a:sym typeface="Georgia"/>
              </a:defRPr>
            </a:lvl1pPr>
          </a:lstStyle>
          <a:p>
            <a:pPr lvl="0">
              <a:defRPr sz="1800"/>
            </a:pPr>
            <a:r>
              <a:rPr sz="4800"/>
              <a:t>Describe how goods and services are exchanged on local, regional, and international levels including transportation methods and bartering and monetary exchange. (C, E, G, TN)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 name="DSC_0514.jpg"/>
          <p:cNvPicPr/>
          <p:nvPr/>
        </p:nvPicPr>
        <p:blipFill>
          <a:blip r:embed="rId2">
            <a:extLst/>
          </a:blip>
          <a:stretch>
            <a:fillRect/>
          </a:stretch>
        </p:blipFill>
        <p:spPr>
          <a:xfrm>
            <a:off x="0" y="0"/>
            <a:ext cx="14566900" cy="9753600"/>
          </a:xfrm>
          <a:prstGeom prst="rect">
            <a:avLst/>
          </a:prstGeom>
          <a:ln w="12700">
            <a:miter lim="400000"/>
          </a:ln>
        </p:spPr>
      </p:pic>
      <p:sp>
        <p:nvSpPr>
          <p:cNvPr id="395" name="Shape 395"/>
          <p:cNvSpPr>
            <a:spLocks noGrp="1"/>
          </p:cNvSpPr>
          <p:nvPr>
            <p:ph type="title"/>
          </p:nvPr>
        </p:nvSpPr>
        <p:spPr>
          <a:xfrm>
            <a:off x="3987800" y="-419100"/>
            <a:ext cx="8737600" cy="3556000"/>
          </a:xfrm>
          <a:prstGeom prst="rect">
            <a:avLst/>
          </a:prstGeom>
          <a:effectLst>
            <a:outerShdw blurRad="127000" dist="76200" dir="2700000" rotWithShape="0">
              <a:srgbClr val="000000">
                <a:alpha val="75000"/>
              </a:srgbClr>
            </a:outerShdw>
          </a:effectLst>
        </p:spPr>
        <p:txBody>
          <a:bodyPr/>
          <a:lstStyle/>
          <a:p>
            <a:pPr lvl="0" algn="ctr">
              <a:defRPr sz="1800"/>
            </a:pPr>
            <a:r>
              <a:rPr sz="5000">
                <a:solidFill>
                  <a:srgbClr val="FFFFFF"/>
                </a:solidFill>
              </a:rPr>
              <a:t>What is the</a:t>
            </a:r>
            <a:r>
              <a:rPr sz="5000" b="1">
                <a:solidFill>
                  <a:srgbClr val="FFFFFF"/>
                </a:solidFill>
              </a:rPr>
              <a:t> BEST </a:t>
            </a:r>
            <a:r>
              <a:rPr sz="7200" b="1">
                <a:solidFill>
                  <a:srgbClr val="FFFFFF"/>
                </a:solidFill>
              </a:rPr>
              <a:t>MODE</a:t>
            </a:r>
            <a:r>
              <a:rPr sz="5000" b="1">
                <a:solidFill>
                  <a:srgbClr val="FFFFFF"/>
                </a:solidFill>
              </a:rPr>
              <a:t> </a:t>
            </a:r>
            <a:r>
              <a:rPr sz="4952">
                <a:solidFill>
                  <a:srgbClr val="FFFFFF"/>
                </a:solidFill>
              </a:rPr>
              <a:t>of</a:t>
            </a:r>
            <a:r>
              <a:rPr sz="5000" b="1">
                <a:solidFill>
                  <a:srgbClr val="FFFFFF"/>
                </a:solidFill>
              </a:rPr>
              <a:t> </a:t>
            </a:r>
            <a:r>
              <a:rPr sz="6900" b="1">
                <a:solidFill>
                  <a:srgbClr val="FFFFFF"/>
                </a:solidFill>
              </a:rPr>
              <a:t>TRANSPORTATION</a:t>
            </a:r>
            <a:r>
              <a:rPr sz="6900">
                <a:solidFill>
                  <a:srgbClr val="FFFFFF"/>
                </a:solidFill>
              </a:rPr>
              <a:t>?</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 name="BNSF_GE_Dash-9_C44-9W_Kennewick_-_Wishram_WA.png"/>
          <p:cNvPicPr/>
          <p:nvPr/>
        </p:nvPicPr>
        <p:blipFill>
          <a:blip r:embed="rId2">
            <a:extLst/>
          </a:blip>
          <a:stretch>
            <a:fillRect/>
          </a:stretch>
        </p:blipFill>
        <p:spPr>
          <a:xfrm rot="21600000">
            <a:off x="4756149" y="600205"/>
            <a:ext cx="3479801" cy="4266407"/>
          </a:xfrm>
          <a:prstGeom prst="rect">
            <a:avLst/>
          </a:prstGeom>
          <a:ln w="12700">
            <a:miter lim="400000"/>
          </a:ln>
        </p:spPr>
      </p:pic>
      <p:pic>
        <p:nvPicPr>
          <p:cNvPr id="398" name="DSC_0013.jpg"/>
          <p:cNvPicPr/>
          <p:nvPr/>
        </p:nvPicPr>
        <p:blipFill>
          <a:blip r:embed="rId3">
            <a:extLst/>
          </a:blip>
          <a:stretch>
            <a:fillRect/>
          </a:stretch>
        </p:blipFill>
        <p:spPr>
          <a:xfrm>
            <a:off x="8959849" y="596900"/>
            <a:ext cx="3479801" cy="4266407"/>
          </a:xfrm>
          <a:prstGeom prst="rect">
            <a:avLst/>
          </a:prstGeom>
          <a:ln w="12700">
            <a:miter lim="400000"/>
          </a:ln>
        </p:spPr>
      </p:pic>
      <p:graphicFrame>
        <p:nvGraphicFramePr>
          <p:cNvPr id="399" name="Table 399"/>
          <p:cNvGraphicFramePr/>
          <p:nvPr/>
        </p:nvGraphicFramePr>
        <p:xfrm>
          <a:off x="241300" y="215900"/>
          <a:ext cx="12509497" cy="273050"/>
        </p:xfrm>
        <a:graphic>
          <a:graphicData uri="http://schemas.openxmlformats.org/drawingml/2006/table">
            <a:tbl>
              <a:tblPr>
                <a:tableStyleId>{4C3C2611-4C71-4FC5-86AE-919BDF0F9419}</a:tableStyleId>
              </a:tblPr>
              <a:tblGrid>
                <a:gridCol w="1787071"/>
                <a:gridCol w="1787071"/>
                <a:gridCol w="1787071"/>
                <a:gridCol w="1787071"/>
                <a:gridCol w="2262414"/>
                <a:gridCol w="1311728"/>
                <a:gridCol w="1787071"/>
              </a:tblGrid>
              <a:tr h="273050">
                <a:tc>
                  <a:txBody>
                    <a:bodyPr/>
                    <a:lstStyle/>
                    <a:p>
                      <a:pPr lvl="0" defTabSz="457200">
                        <a:defRPr>
                          <a:solidFill>
                            <a:srgbClr val="000000"/>
                          </a:solidFill>
                        </a:defRPr>
                      </a:pPr>
                      <a:r>
                        <a:rPr sz="1100" b="1">
                          <a:latin typeface="Helvetica Neue Light"/>
                          <a:ea typeface="Helvetica Neue Light"/>
                          <a:cs typeface="Helvetica Neue Light"/>
                          <a:sym typeface="Helvetica Neue Light"/>
                        </a:rPr>
                        <a:t>Types of Transportation</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EBEBEB"/>
                    </a:solidFill>
                  </a:tcPr>
                </a:tc>
                <a:tc>
                  <a:txBody>
                    <a:bodyPr/>
                    <a:lstStyle/>
                    <a:p>
                      <a:pPr lvl="0" defTabSz="457200">
                        <a:defRPr>
                          <a:solidFill>
                            <a:srgbClr val="000000"/>
                          </a:solidFill>
                        </a:defRPr>
                      </a:pPr>
                      <a:r>
                        <a:rPr sz="1100" b="1">
                          <a:latin typeface="Helvetica Neue Light"/>
                          <a:ea typeface="Helvetica Neue Light"/>
                          <a:cs typeface="Helvetica Neue Light"/>
                          <a:sym typeface="Helvetica Neue Light"/>
                        </a:rPr>
                        <a:t>A- Airways</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lvl="0" defTabSz="457200">
                        <a:defRPr>
                          <a:solidFill>
                            <a:srgbClr val="000000"/>
                          </a:solidFill>
                        </a:defRPr>
                      </a:pPr>
                      <a:r>
                        <a:rPr sz="1100" b="1">
                          <a:latin typeface="Helvetica Neue Light"/>
                          <a:ea typeface="Helvetica Neue Light"/>
                          <a:cs typeface="Helvetica Neue Light"/>
                          <a:sym typeface="Helvetica Neue Light"/>
                        </a:rPr>
                        <a:t>B- Highway Carrier</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lvl="0" defTabSz="457200">
                        <a:defRPr>
                          <a:solidFill>
                            <a:srgbClr val="000000"/>
                          </a:solidFill>
                        </a:defRPr>
                      </a:pPr>
                      <a:r>
                        <a:rPr sz="1100" b="1">
                          <a:latin typeface="Helvetica Neue Light"/>
                          <a:ea typeface="Helvetica Neue Light"/>
                          <a:cs typeface="Helvetica Neue Light"/>
                          <a:sym typeface="Helvetica Neue Light"/>
                        </a:rPr>
                        <a:t>C- Inland Waterway</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lvl="0" defTabSz="457200">
                        <a:defRPr>
                          <a:solidFill>
                            <a:srgbClr val="000000"/>
                          </a:solidFill>
                        </a:defRPr>
                      </a:pPr>
                      <a:r>
                        <a:rPr sz="1100" b="1">
                          <a:latin typeface="Helvetica Neue Light"/>
                          <a:ea typeface="Helvetica Neue Light"/>
                          <a:cs typeface="Helvetica Neue Light"/>
                          <a:sym typeface="Helvetica Neue Light"/>
                        </a:rPr>
                        <a:t>D- Intermodal Containerization</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lvl="0" defTabSz="457200">
                        <a:defRPr>
                          <a:solidFill>
                            <a:srgbClr val="000000"/>
                          </a:solidFill>
                        </a:defRPr>
                      </a:pPr>
                      <a:r>
                        <a:rPr sz="1100" b="1">
                          <a:latin typeface="Helvetica Neue Light"/>
                          <a:ea typeface="Helvetica Neue Light"/>
                          <a:cs typeface="Helvetica Neue Light"/>
                          <a:sym typeface="Helvetica Neue Light"/>
                        </a:rPr>
                        <a:t>E- Pipeline</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lvl="0" defTabSz="457200">
                        <a:defRPr>
                          <a:solidFill>
                            <a:srgbClr val="000000"/>
                          </a:solidFill>
                        </a:defRPr>
                      </a:pPr>
                      <a:r>
                        <a:rPr sz="1100" b="1">
                          <a:latin typeface="Helvetica Neue Light"/>
                          <a:ea typeface="Helvetica Neue Light"/>
                          <a:cs typeface="Helvetica Neue Light"/>
                          <a:sym typeface="Helvetica Neue Light"/>
                        </a:rPr>
                        <a:t>F- Railroad</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bl>
          </a:graphicData>
        </a:graphic>
      </p:graphicFrame>
      <p:pic>
        <p:nvPicPr>
          <p:cNvPr id="400" name="DSC_0510.jpg"/>
          <p:cNvPicPr/>
          <p:nvPr/>
        </p:nvPicPr>
        <p:blipFill>
          <a:blip r:embed="rId4">
            <a:extLst/>
          </a:blip>
          <a:stretch>
            <a:fillRect/>
          </a:stretch>
        </p:blipFill>
        <p:spPr>
          <a:xfrm>
            <a:off x="552449" y="600205"/>
            <a:ext cx="3479801" cy="4266407"/>
          </a:xfrm>
          <a:prstGeom prst="rect">
            <a:avLst/>
          </a:prstGeom>
          <a:ln w="12700">
            <a:miter lim="400000"/>
          </a:ln>
        </p:spPr>
      </p:pic>
      <p:pic>
        <p:nvPicPr>
          <p:cNvPr id="401" name="401.png"/>
          <p:cNvPicPr/>
          <p:nvPr/>
        </p:nvPicPr>
        <p:blipFill>
          <a:blip r:embed="rId5">
            <a:extLst/>
          </a:blip>
          <a:stretch>
            <a:fillRect/>
          </a:stretch>
        </p:blipFill>
        <p:spPr>
          <a:xfrm>
            <a:off x="552449" y="5245100"/>
            <a:ext cx="3479801" cy="4218782"/>
          </a:xfrm>
          <a:prstGeom prst="rect">
            <a:avLst/>
          </a:prstGeom>
          <a:ln w="12700">
            <a:miter lim="400000"/>
          </a:ln>
        </p:spPr>
      </p:pic>
      <p:pic>
        <p:nvPicPr>
          <p:cNvPr id="402" name="33522.png"/>
          <p:cNvPicPr/>
          <p:nvPr/>
        </p:nvPicPr>
        <p:blipFill>
          <a:blip r:embed="rId6">
            <a:extLst/>
          </a:blip>
          <a:stretch>
            <a:fillRect/>
          </a:stretch>
        </p:blipFill>
        <p:spPr>
          <a:xfrm>
            <a:off x="4756149" y="5219700"/>
            <a:ext cx="3479801" cy="4266407"/>
          </a:xfrm>
          <a:prstGeom prst="rect">
            <a:avLst/>
          </a:prstGeom>
          <a:ln w="12700">
            <a:miter lim="400000"/>
          </a:ln>
        </p:spPr>
      </p:pic>
      <p:pic>
        <p:nvPicPr>
          <p:cNvPr id="403" name="DSC_0440.jpeg"/>
          <p:cNvPicPr/>
          <p:nvPr/>
        </p:nvPicPr>
        <p:blipFill>
          <a:blip r:embed="rId7">
            <a:extLst/>
          </a:blip>
          <a:stretch>
            <a:fillRect/>
          </a:stretch>
        </p:blipFill>
        <p:spPr>
          <a:xfrm>
            <a:off x="8959849" y="5219700"/>
            <a:ext cx="3479801" cy="4266407"/>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 name="Shape 128"/>
          <p:cNvSpPr/>
          <p:nvPr/>
        </p:nvSpPr>
        <p:spPr>
          <a:xfrm>
            <a:off x="5485817" y="546099"/>
            <a:ext cx="2109441" cy="154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sz="10000" b="1" cap="all" spc="1600">
                <a:solidFill>
                  <a:srgbClr val="000000"/>
                </a:solidFill>
                <a:latin typeface="Georgia"/>
                <a:ea typeface="Georgia"/>
                <a:cs typeface="Georgia"/>
                <a:sym typeface="Georgia"/>
              </a:defRPr>
            </a:lvl1pPr>
          </a:lstStyle>
          <a:p>
            <a:pPr lvl="0">
              <a:defRPr sz="1800" b="0" cap="none" spc="0"/>
            </a:pPr>
            <a:r>
              <a:rPr sz="10000" b="1" cap="all" spc="1600"/>
              <a:t>23</a:t>
            </a:r>
          </a:p>
        </p:txBody>
      </p:sp>
      <p:sp>
        <p:nvSpPr>
          <p:cNvPr id="129" name="Shape 129"/>
          <p:cNvSpPr/>
          <p:nvPr/>
        </p:nvSpPr>
        <p:spPr>
          <a:xfrm>
            <a:off x="1128263" y="4178299"/>
            <a:ext cx="10748274" cy="139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spcBef>
                <a:spcPts val="1200"/>
              </a:spcBef>
              <a:tabLst>
                <a:tab pos="139700" algn="l"/>
                <a:tab pos="457200" algn="l"/>
              </a:tabLst>
              <a:defRPr sz="4800">
                <a:solidFill>
                  <a:srgbClr val="000000"/>
                </a:solidFill>
                <a:latin typeface="Georgia"/>
                <a:ea typeface="Georgia"/>
                <a:cs typeface="Georgia"/>
                <a:sym typeface="Georgia"/>
              </a:defRPr>
            </a:lvl1pPr>
          </a:lstStyle>
          <a:p>
            <a:pPr lvl="0">
              <a:defRPr sz="1800"/>
            </a:pPr>
            <a:r>
              <a:rPr sz="4800"/>
              <a:t>Identify examples of scarcity in and around specific regions. (E, G)</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 name="Screen Shot 2014-05-21 at 11.31.39 PM.png"/>
          <p:cNvPicPr/>
          <p:nvPr/>
        </p:nvPicPr>
        <p:blipFill>
          <a:blip r:embed="rId2">
            <a:extLst/>
          </a:blip>
          <a:stretch>
            <a:fillRect/>
          </a:stretch>
        </p:blipFill>
        <p:spPr>
          <a:xfrm>
            <a:off x="-155159" y="-912832"/>
            <a:ext cx="13315118" cy="10843752"/>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 name="Screen Shot 2014-05-21 at 11.32.23 PM.png"/>
          <p:cNvPicPr/>
          <p:nvPr/>
        </p:nvPicPr>
        <p:blipFill>
          <a:blip r:embed="rId2">
            <a:extLst/>
          </a:blip>
          <a:stretch>
            <a:fillRect/>
          </a:stretch>
        </p:blipFill>
        <p:spPr>
          <a:xfrm>
            <a:off x="-552537" y="-203430"/>
            <a:ext cx="14109874" cy="1016046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Screen Shot 2014-05-21 at 11.32.33 PM.png"/>
          <p:cNvPicPr/>
          <p:nvPr/>
        </p:nvPicPr>
        <p:blipFill>
          <a:blip r:embed="rId2">
            <a:extLst/>
          </a:blip>
          <a:stretch>
            <a:fillRect/>
          </a:stretch>
        </p:blipFill>
        <p:spPr>
          <a:xfrm>
            <a:off x="-138027" y="-169721"/>
            <a:ext cx="6494097" cy="10093042"/>
          </a:xfrm>
          <a:prstGeom prst="rect">
            <a:avLst/>
          </a:prstGeom>
          <a:ln w="12700">
            <a:miter lim="400000"/>
          </a:ln>
        </p:spPr>
      </p:pic>
      <p:pic>
        <p:nvPicPr>
          <p:cNvPr id="410" name="Screen Shot 2014-05-21 at 11.32.43 PM.png"/>
          <p:cNvPicPr/>
          <p:nvPr/>
        </p:nvPicPr>
        <p:blipFill>
          <a:blip r:embed="rId3">
            <a:extLst/>
          </a:blip>
          <a:stretch>
            <a:fillRect/>
          </a:stretch>
        </p:blipFill>
        <p:spPr>
          <a:xfrm>
            <a:off x="6373988" y="-169721"/>
            <a:ext cx="7561720" cy="10093042"/>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Screen Shot 2014-05-21 at 11.32.58 PM.png"/>
          <p:cNvPicPr/>
          <p:nvPr/>
        </p:nvPicPr>
        <p:blipFill>
          <a:blip r:embed="rId2">
            <a:extLst/>
          </a:blip>
          <a:stretch>
            <a:fillRect/>
          </a:stretch>
        </p:blipFill>
        <p:spPr>
          <a:xfrm>
            <a:off x="-136412" y="-92512"/>
            <a:ext cx="13277624" cy="9938624"/>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 name="pasted-image.png"/>
          <p:cNvPicPr/>
          <p:nvPr/>
        </p:nvPicPr>
        <p:blipFill>
          <a:blip r:embed="rId2">
            <a:extLst/>
          </a:blip>
          <a:stretch>
            <a:fillRect/>
          </a:stretch>
        </p:blipFill>
        <p:spPr>
          <a:xfrm>
            <a:off x="-22670" y="13931"/>
            <a:ext cx="13050140" cy="957333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 name="pasted-image.png"/>
          <p:cNvPicPr/>
          <p:nvPr/>
        </p:nvPicPr>
        <p:blipFill>
          <a:blip r:embed="rId2">
            <a:extLst/>
          </a:blip>
          <a:stretch>
            <a:fillRect/>
          </a:stretch>
        </p:blipFill>
        <p:spPr>
          <a:xfrm>
            <a:off x="-65731" y="2923"/>
            <a:ext cx="13136262" cy="986051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8" name="Shape 418"/>
          <p:cNvSpPr/>
          <p:nvPr/>
        </p:nvSpPr>
        <p:spPr>
          <a:xfrm>
            <a:off x="5485817" y="546099"/>
            <a:ext cx="2020144" cy="154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sz="10000" b="1" cap="all" spc="1600">
                <a:solidFill>
                  <a:srgbClr val="000000"/>
                </a:solidFill>
                <a:latin typeface="Georgia"/>
                <a:ea typeface="Georgia"/>
                <a:cs typeface="Georgia"/>
                <a:sym typeface="Georgia"/>
              </a:defRPr>
            </a:lvl1pPr>
          </a:lstStyle>
          <a:p>
            <a:pPr lvl="0">
              <a:defRPr sz="1800" b="0" cap="none" spc="0"/>
            </a:pPr>
            <a:r>
              <a:rPr sz="10000" b="1" cap="all" spc="1600"/>
              <a:t>27</a:t>
            </a:r>
          </a:p>
        </p:txBody>
      </p:sp>
      <p:sp>
        <p:nvSpPr>
          <p:cNvPr id="419" name="Shape 419"/>
          <p:cNvSpPr/>
          <p:nvPr/>
        </p:nvSpPr>
        <p:spPr>
          <a:xfrm>
            <a:off x="1130760" y="3429000"/>
            <a:ext cx="10743281" cy="289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800">
                <a:solidFill>
                  <a:srgbClr val="000000"/>
                </a:solidFill>
                <a:latin typeface="Georgia"/>
                <a:ea typeface="Georgia"/>
                <a:cs typeface="Georgia"/>
                <a:sym typeface="Georgia"/>
              </a:defRPr>
            </a:lvl1pPr>
          </a:lstStyle>
          <a:p>
            <a:pPr lvl="0">
              <a:defRPr sz="1800"/>
            </a:pPr>
            <a:r>
              <a:rPr sz="4800"/>
              <a:t>Compare and contrast landforms, climates, population, natural resources, and major cities of the three Grand Divisions of Tennessee. (G, TN)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 name="pasted-image.tif"/>
          <p:cNvPicPr/>
          <p:nvPr/>
        </p:nvPicPr>
        <p:blipFill>
          <a:blip r:embed="rId2">
            <a:extLst/>
          </a:blip>
          <a:stretch>
            <a:fillRect/>
          </a:stretch>
        </p:blipFill>
        <p:spPr>
          <a:xfrm>
            <a:off x="367479" y="214260"/>
            <a:ext cx="12269842" cy="932508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pasted-image.tif"/>
          <p:cNvPicPr/>
          <p:nvPr/>
        </p:nvPicPr>
        <p:blipFill>
          <a:blip r:embed="rId2">
            <a:extLst/>
          </a:blip>
          <a:stretch>
            <a:fillRect/>
          </a:stretch>
        </p:blipFill>
        <p:spPr>
          <a:xfrm>
            <a:off x="-12008" y="993210"/>
            <a:ext cx="13028816" cy="776718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 name="pasted-image.png"/>
          <p:cNvPicPr/>
          <p:nvPr/>
        </p:nvPicPr>
        <p:blipFill>
          <a:blip r:embed="rId2">
            <a:extLst/>
          </a:blip>
          <a:stretch>
            <a:fillRect/>
          </a:stretch>
        </p:blipFill>
        <p:spPr>
          <a:xfrm>
            <a:off x="55917" y="0"/>
            <a:ext cx="12892966" cy="975360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1851</Words>
  <Application>Microsoft Macintosh PowerPoint</Application>
  <PresentationFormat>Custom</PresentationFormat>
  <Paragraphs>193</Paragraphs>
  <Slides>149</Slides>
  <Notes>0</Notes>
  <HiddenSlides>0</HiddenSlides>
  <MMClips>0</MMClips>
  <ScaleCrop>false</ScaleCrop>
  <HeadingPairs>
    <vt:vector size="4" baseType="variant">
      <vt:variant>
        <vt:lpstr>Theme</vt:lpstr>
      </vt:variant>
      <vt:variant>
        <vt:i4>1</vt:i4>
      </vt:variant>
      <vt:variant>
        <vt:lpstr>Slide Titles</vt:lpstr>
      </vt:variant>
      <vt:variant>
        <vt:i4>149</vt:i4>
      </vt:variant>
    </vt:vector>
  </HeadingPairs>
  <TitlesOfParts>
    <vt:vector size="150" baseType="lpstr">
      <vt:lpstr>Black</vt:lpstr>
      <vt:lpstr>Social Studies Standards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catfish industry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Harvesting catfish</vt:lpstr>
      <vt:lpstr>catfish farming</vt:lpstr>
      <vt:lpstr>catfish farming</vt:lpstr>
      <vt:lpstr>catfish pond</vt:lpstr>
      <vt:lpstr>feeding catfish - soy based</vt:lpstr>
      <vt:lpstr>PowerPoint Presentation</vt:lpstr>
      <vt:lpstr>catfish up close</vt:lpstr>
      <vt:lpstr>harvesting catfish</vt:lpstr>
      <vt:lpstr>harvesting catfish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 Longer a catfish farm</vt:lpstr>
      <vt:lpstr>PowerPoint Presentation</vt:lpstr>
      <vt:lpstr>PowerPoint Presentation</vt:lpstr>
      <vt:lpstr>PowerPoint Presentation</vt:lpstr>
      <vt:lpstr>PowerPoint Presentation</vt:lpstr>
      <vt:lpstr>PowerPoint Presentation</vt:lpstr>
      <vt:lpstr>Low supply - high prices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catfish industry</vt:lpstr>
      <vt:lpstr>feeding catfish - soy based</vt:lpstr>
      <vt:lpstr>PowerPoint Presentation</vt:lpstr>
      <vt:lpstr>PowerPoint Presentation</vt:lpstr>
      <vt:lpstr>Low supply - high prices</vt:lpstr>
      <vt:lpstr>PowerPoint Presentation</vt:lpstr>
      <vt:lpstr>PowerPoint Presentation</vt:lpstr>
      <vt:lpstr>PowerPoint Presentation</vt:lpstr>
      <vt:lpstr>PowerPoint Presentation</vt:lpstr>
      <vt:lpstr>What is the BEST MODE of TRANSPORTATION?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Kansas City Royals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Five Facts</vt:lpstr>
      <vt:lpstr>PowerPoint Presentation</vt:lpstr>
      <vt:lpstr>Five Facts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Studies Standards</dc:title>
  <cp:lastModifiedBy>Shelby County Schools</cp:lastModifiedBy>
  <cp:revision>1</cp:revision>
  <dcterms:modified xsi:type="dcterms:W3CDTF">2014-07-05T14:28:19Z</dcterms:modified>
</cp:coreProperties>
</file>