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1320"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3" name="Shape 10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69570639"/>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cap="none" spc="0">
                <a:solidFill>
                  <a:srgbClr val="000000"/>
                </a:solidFill>
              </a:defRPr>
            </a:pPr>
            <a:r>
              <a:rPr sz="6200" cap="all" spc="992">
                <a:solidFill>
                  <a:srgbClr val="FFFFFF"/>
                </a:solidFill>
              </a:rPr>
              <a:t>Title Text</a:t>
            </a:r>
          </a:p>
        </p:txBody>
      </p:sp>
      <p:sp>
        <p:nvSpPr>
          <p:cNvPr id="32" name="Shape 32"/>
          <p:cNvSpPr>
            <a:spLocks noGrp="1"/>
          </p:cNvSpPr>
          <p:nvPr>
            <p:ph type="body" idx="1"/>
          </p:nvPr>
        </p:nvSpPr>
        <p:spPr>
          <a:prstGeom prst="rect">
            <a:avLst/>
          </a:prstGeom>
        </p:spPr>
        <p:txBody>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9" name="Shape 39"/>
          <p:cNvSpPr>
            <a:spLocks noGrp="1"/>
          </p:cNvSpPr>
          <p:nvPr>
            <p:ph type="title"/>
          </p:nvPr>
        </p:nvSpPr>
        <p:spPr>
          <a:xfrm>
            <a:off x="660400" y="609600"/>
            <a:ext cx="11684000" cy="1422400"/>
          </a:xfrm>
          <a:prstGeom prst="rect">
            <a:avLst/>
          </a:prstGeom>
        </p:spPr>
        <p:txBody>
          <a:bodyPr/>
          <a:lstStyle>
            <a:lvl1pPr>
              <a:defRPr sz="4500" spc="720"/>
            </a:lvl1pPr>
          </a:lstStyle>
          <a:p>
            <a:pPr lvl="0">
              <a:defRPr sz="1800" cap="none" spc="0">
                <a:solidFill>
                  <a:srgbClr val="000000"/>
                </a:solidFill>
              </a:defRPr>
            </a:pPr>
            <a:r>
              <a:rPr sz="4500" cap="all" spc="720">
                <a:solidFill>
                  <a:srgbClr val="FFFFFF"/>
                </a:solidFill>
              </a:rPr>
              <a:t>Title Text</a:t>
            </a:r>
          </a:p>
        </p:txBody>
      </p:sp>
      <p:sp>
        <p:nvSpPr>
          <p:cNvPr id="40" name="Shape 4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Big">
    <p:bg>
      <p:bgPr>
        <a:solidFill>
          <a:srgbClr val="FFFFFF"/>
        </a:solidFill>
        <a:effectLst/>
      </p:bgPr>
    </p:bg>
    <p:spTree>
      <p:nvGrpSpPr>
        <p:cNvPr id="1" name=""/>
        <p:cNvGrpSpPr/>
        <p:nvPr/>
      </p:nvGrpSpPr>
      <p:grpSpPr>
        <a:xfrm>
          <a:off x="0" y="0"/>
          <a:ext cx="0" cy="0"/>
          <a:chOff x="0" y="0"/>
          <a:chExt cx="0" cy="0"/>
        </a:xfrm>
      </p:grpSpPr>
      <p:sp>
        <p:nvSpPr>
          <p:cNvPr id="43" name="Shape 43"/>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5" name="Shape 45"/>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6" name="Shape 46"/>
          <p:cNvSpPr>
            <a:spLocks noGrp="1"/>
          </p:cNvSpPr>
          <p:nvPr>
            <p:ph type="title"/>
          </p:nvPr>
        </p:nvSpPr>
        <p:spPr>
          <a:xfrm>
            <a:off x="571500" y="330200"/>
            <a:ext cx="118618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47" name="Shape 47"/>
          <p:cNvSpPr>
            <a:spLocks noGrp="1"/>
          </p:cNvSpPr>
          <p:nvPr>
            <p:ph type="body" idx="1"/>
          </p:nvPr>
        </p:nvSpPr>
        <p:spPr>
          <a:xfrm>
            <a:off x="571500" y="2324100"/>
            <a:ext cx="11861800" cy="6565900"/>
          </a:xfrm>
          <a:prstGeom prst="rect">
            <a:avLst/>
          </a:prstGeom>
        </p:spPr>
        <p:txBody>
          <a:bodyPr anchor="t">
            <a:noAutofit/>
          </a:bodyPr>
          <a:lstStyle>
            <a:lvl1pPr marL="266700" indent="-266700">
              <a:spcBef>
                <a:spcPts val="4800"/>
              </a:spcBef>
              <a:buSzPct val="100000"/>
              <a:buChar char="•"/>
              <a:defRPr sz="2600" cap="none" spc="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cap="none" spc="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cap="none" spc="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cap="none" spc="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270000" y="6718300"/>
            <a:ext cx="10464800" cy="14224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0" name="Shape 10"/>
          <p:cNvSpPr>
            <a:spLocks noGrp="1"/>
          </p:cNvSpPr>
          <p:nvPr>
            <p:ph type="body" idx="1"/>
          </p:nvPr>
        </p:nvSpPr>
        <p:spPr>
          <a:xfrm>
            <a:off x="1270000" y="81915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Shape 50"/>
          <p:cNvSpPr/>
          <p:nvPr/>
        </p:nvSpPr>
        <p:spPr>
          <a:xfrm>
            <a:off x="283843" y="279400"/>
            <a:ext cx="12446001" cy="9220200"/>
          </a:xfrm>
          <a:prstGeom prst="rect">
            <a:avLst/>
          </a:prstGeom>
          <a:ln w="25400">
            <a:solidFill>
              <a:srgbClr val="A2A1A6"/>
            </a:solidFill>
            <a:miter lim="400000"/>
          </a:ln>
        </p:spPr>
        <p:txBody>
          <a:bodyPr lIns="0" tIns="0" rIns="0" bIns="0" anchor="ct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ortrait">
    <p:bg>
      <p:bgPr>
        <a:solidFill>
          <a:srgbClr val="FFFFFF"/>
        </a:solidFill>
        <a:effectLst/>
      </p:bgPr>
    </p:bg>
    <p:spTree>
      <p:nvGrpSpPr>
        <p:cNvPr id="1" name=""/>
        <p:cNvGrpSpPr/>
        <p:nvPr/>
      </p:nvGrpSpPr>
      <p:grpSpPr>
        <a:xfrm>
          <a:off x="0" y="0"/>
          <a:ext cx="0" cy="0"/>
          <a:chOff x="0" y="0"/>
          <a:chExt cx="0" cy="0"/>
        </a:xfrm>
      </p:grpSpPr>
      <p:sp>
        <p:nvSpPr>
          <p:cNvPr id="52" name="Shape 52"/>
          <p:cNvSpPr/>
          <p:nvPr/>
        </p:nvSpPr>
        <p:spPr>
          <a:xfrm flipH="1">
            <a:off x="4432300" y="1778000"/>
            <a:ext cx="1" cy="50673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3" name="Shape 53"/>
          <p:cNvSpPr/>
          <p:nvPr/>
        </p:nvSpPr>
        <p:spPr>
          <a:xfrm flipH="1">
            <a:off x="8547099" y="1778000"/>
            <a:ext cx="1" cy="50673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4" name="Shape 54"/>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56" name="Shape 56"/>
          <p:cNvSpPr/>
          <p:nvPr/>
        </p:nvSpPr>
        <p:spPr>
          <a:xfrm>
            <a:off x="647700" y="1968500"/>
            <a:ext cx="11709400" cy="0"/>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7" name="Shape 57"/>
          <p:cNvSpPr>
            <a:spLocks noGrp="1"/>
          </p:cNvSpPr>
          <p:nvPr>
            <p:ph type="title"/>
          </p:nvPr>
        </p:nvSpPr>
        <p:spPr>
          <a:xfrm>
            <a:off x="571500" y="330200"/>
            <a:ext cx="11861800" cy="1397000"/>
          </a:xfrm>
          <a:prstGeom prst="rect">
            <a:avLst/>
          </a:prstGeom>
        </p:spPr>
        <p:txBody>
          <a:bodyPr anchor="b">
            <a:noAutofit/>
          </a:bodyPr>
          <a:lstStyle>
            <a:lvl1pPr>
              <a:defRPr sz="4000" cap="none" spc="0">
                <a:solidFill>
                  <a:srgbClr val="000000"/>
                </a:solidFill>
                <a:latin typeface="Helvetica Neue Light"/>
                <a:ea typeface="Helvetica Neue Light"/>
                <a:cs typeface="Helvetica Neue Light"/>
                <a:sym typeface="Helvetica Neue Light"/>
              </a:defRPr>
            </a:lvl1pPr>
          </a:lstStyle>
          <a:p>
            <a:pPr lvl="0">
              <a:defRPr sz="1800"/>
            </a:pPr>
            <a:r>
              <a:rPr sz="4000"/>
              <a:t>Title Text</a:t>
            </a: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59" name="Shape 59"/>
          <p:cNvSpPr/>
          <p:nvPr/>
        </p:nvSpPr>
        <p:spPr>
          <a:xfrm flipH="1">
            <a:off x="6489699" y="520700"/>
            <a:ext cx="2" cy="79629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0" name="Shape 60"/>
          <p:cNvSpPr/>
          <p:nvPr/>
        </p:nvSpPr>
        <p:spPr>
          <a:xfrm>
            <a:off x="6489700" y="4476750"/>
            <a:ext cx="59944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1" name="Shape 61"/>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63" name="Shape 63"/>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4" name="Shape 64"/>
          <p:cNvSpPr>
            <a:spLocks noGrp="1"/>
          </p:cNvSpPr>
          <p:nvPr>
            <p:ph type="title"/>
          </p:nvPr>
        </p:nvSpPr>
        <p:spPr>
          <a:xfrm>
            <a:off x="1409700" y="7785100"/>
            <a:ext cx="5791200" cy="1701800"/>
          </a:xfrm>
          <a:prstGeom prst="rect">
            <a:avLst/>
          </a:prstGeom>
        </p:spPr>
        <p:txBody>
          <a:bodyPr anchor="ctr">
            <a:noAutofit/>
          </a:bodyPr>
          <a:lstStyle>
            <a:lvl1pPr algn="r">
              <a:defRPr sz="4000" cap="none" spc="0">
                <a:solidFill>
                  <a:srgbClr val="000000"/>
                </a:solidFill>
                <a:latin typeface="Helvetica Neue Light"/>
                <a:ea typeface="Helvetica Neue Light"/>
                <a:cs typeface="Helvetica Neue Light"/>
                <a:sym typeface="Helvetica Neue Light"/>
              </a:defRPr>
            </a:lvl1pPr>
          </a:lstStyle>
          <a:p>
            <a:pPr lvl="0">
              <a:defRPr sz="1800"/>
            </a:pPr>
            <a:r>
              <a:rPr sz="4000"/>
              <a:t>Title Text</a:t>
            </a:r>
          </a:p>
        </p:txBody>
      </p:sp>
      <p:sp>
        <p:nvSpPr>
          <p:cNvPr id="65" name="Shape 65"/>
          <p:cNvSpPr>
            <a:spLocks noGrp="1"/>
          </p:cNvSpPr>
          <p:nvPr>
            <p:ph type="body" idx="1"/>
          </p:nvPr>
        </p:nvSpPr>
        <p:spPr>
          <a:xfrm>
            <a:off x="7848600" y="8470900"/>
            <a:ext cx="4953000" cy="508000"/>
          </a:xfrm>
          <a:prstGeom prst="rect">
            <a:avLst/>
          </a:prstGeom>
        </p:spPr>
        <p:txBody>
          <a:bodyPr anchor="t">
            <a:noAutofit/>
          </a:bodyPr>
          <a:lstStyle>
            <a:lvl1pPr>
              <a:defRPr cap="none" spc="0">
                <a:solidFill>
                  <a:srgbClr val="A9A9A9"/>
                </a:solidFill>
                <a:latin typeface="Helvetica Neue"/>
                <a:ea typeface="Helvetica Neue"/>
                <a:cs typeface="Helvetica Neue"/>
                <a:sym typeface="Helvetica Neue"/>
              </a:defRPr>
            </a:lvl1pPr>
            <a:lvl2pPr indent="0">
              <a:defRPr cap="none" spc="0">
                <a:solidFill>
                  <a:srgbClr val="A9A9A9"/>
                </a:solidFill>
                <a:latin typeface="Helvetica Neue"/>
                <a:ea typeface="Helvetica Neue"/>
                <a:cs typeface="Helvetica Neue"/>
                <a:sym typeface="Helvetica Neue"/>
              </a:defRPr>
            </a:lvl2pPr>
            <a:lvl3pPr indent="0">
              <a:defRPr cap="none" spc="0">
                <a:solidFill>
                  <a:srgbClr val="A9A9A9"/>
                </a:solidFill>
                <a:latin typeface="Helvetica Neue"/>
                <a:ea typeface="Helvetica Neue"/>
                <a:cs typeface="Helvetica Neue"/>
                <a:sym typeface="Helvetica Neue"/>
              </a:defRPr>
            </a:lvl3pPr>
            <a:lvl4pPr indent="0">
              <a:defRPr cap="none" spc="0">
                <a:solidFill>
                  <a:srgbClr val="A9A9A9"/>
                </a:solidFill>
                <a:latin typeface="Helvetica Neue"/>
                <a:ea typeface="Helvetica Neue"/>
                <a:cs typeface="Helvetica Neue"/>
                <a:sym typeface="Helvetica Neue"/>
              </a:defRPr>
            </a:lvl4pPr>
            <a:lvl5pPr indent="0">
              <a:defRPr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400">
                <a:solidFill>
                  <a:srgbClr val="A9A9A9"/>
                </a:solidFill>
              </a:rPr>
              <a:t>Body Level One</a:t>
            </a:r>
          </a:p>
          <a:p>
            <a:pPr lvl="1">
              <a:defRPr sz="1800">
                <a:solidFill>
                  <a:srgbClr val="000000"/>
                </a:solidFill>
              </a:defRPr>
            </a:pPr>
            <a:r>
              <a:rPr sz="2400">
                <a:solidFill>
                  <a:srgbClr val="A9A9A9"/>
                </a:solidFill>
              </a:rPr>
              <a:t>Body Level Two</a:t>
            </a:r>
          </a:p>
          <a:p>
            <a:pPr lvl="2">
              <a:defRPr sz="1800">
                <a:solidFill>
                  <a:srgbClr val="000000"/>
                </a:solidFill>
              </a:defRPr>
            </a:pPr>
            <a:r>
              <a:rPr sz="2400">
                <a:solidFill>
                  <a:srgbClr val="A9A9A9"/>
                </a:solidFill>
              </a:rPr>
              <a:t>Body Level Three</a:t>
            </a:r>
          </a:p>
          <a:p>
            <a:pPr lvl="3">
              <a:defRPr sz="1800">
                <a:solidFill>
                  <a:srgbClr val="000000"/>
                </a:solidFill>
              </a:defRPr>
            </a:pPr>
            <a:r>
              <a:rPr sz="2400">
                <a:solidFill>
                  <a:srgbClr val="A9A9A9"/>
                </a:solidFill>
              </a:rPr>
              <a:t>Body Level Four</a:t>
            </a:r>
          </a:p>
          <a:p>
            <a:pPr lvl="4">
              <a:defRPr sz="1800">
                <a:solidFill>
                  <a:srgbClr val="000000"/>
                </a:solidFill>
              </a:defRPr>
            </a:pPr>
            <a:r>
              <a:rPr sz="2400">
                <a:solidFill>
                  <a:srgbClr val="A9A9A9"/>
                </a:solidFill>
              </a:rPr>
              <a:t>Body Level Five</a:t>
            </a: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2 Up Portrait">
    <p:bg>
      <p:bgPr>
        <a:solidFill>
          <a:srgbClr val="FFFFFF"/>
        </a:solidFill>
        <a:effectLst/>
      </p:bgPr>
    </p:bg>
    <p:spTree>
      <p:nvGrpSpPr>
        <p:cNvPr id="1" name=""/>
        <p:cNvGrpSpPr/>
        <p:nvPr/>
      </p:nvGrpSpPr>
      <p:grpSpPr>
        <a:xfrm>
          <a:off x="0" y="0"/>
          <a:ext cx="0" cy="0"/>
          <a:chOff x="0" y="0"/>
          <a:chExt cx="0" cy="0"/>
        </a:xfrm>
      </p:grpSpPr>
      <p:sp>
        <p:nvSpPr>
          <p:cNvPr id="67" name="Shape 67"/>
          <p:cNvSpPr/>
          <p:nvPr/>
        </p:nvSpPr>
        <p:spPr>
          <a:xfrm flipH="1">
            <a:off x="6489699" y="508000"/>
            <a:ext cx="2" cy="80137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8" name="Shape 68"/>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Big">
    <p:bg>
      <p:bgPr>
        <a:solidFill>
          <a:srgbClr val="FFFFFF"/>
        </a:solidFill>
        <a:effectLst/>
      </p:bgPr>
    </p:bg>
    <p:spTree>
      <p:nvGrpSpPr>
        <p:cNvPr id="1" name=""/>
        <p:cNvGrpSpPr/>
        <p:nvPr/>
      </p:nvGrpSpPr>
      <p:grpSpPr>
        <a:xfrm>
          <a:off x="0" y="0"/>
          <a:ext cx="0" cy="0"/>
          <a:chOff x="0" y="0"/>
          <a:chExt cx="0" cy="0"/>
        </a:xfrm>
      </p:grpSpPr>
      <p:sp>
        <p:nvSpPr>
          <p:cNvPr id="70" name="Shape 70"/>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4 Up">
    <p:bg>
      <p:bgPr>
        <a:solidFill>
          <a:srgbClr val="FFFFFF"/>
        </a:solidFill>
        <a:effectLst/>
      </p:bgPr>
    </p:bg>
    <p:spTree>
      <p:nvGrpSpPr>
        <p:cNvPr id="1" name=""/>
        <p:cNvGrpSpPr/>
        <p:nvPr/>
      </p:nvGrpSpPr>
      <p:grpSpPr>
        <a:xfrm>
          <a:off x="0" y="0"/>
          <a:ext cx="0" cy="0"/>
          <a:chOff x="0" y="0"/>
          <a:chExt cx="0" cy="0"/>
        </a:xfrm>
      </p:grpSpPr>
      <p:sp>
        <p:nvSpPr>
          <p:cNvPr id="72" name="Shape 72"/>
          <p:cNvSpPr/>
          <p:nvPr/>
        </p:nvSpPr>
        <p:spPr>
          <a:xfrm flipH="1">
            <a:off x="9067800" y="520700"/>
            <a:ext cx="1" cy="79629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3" name="Shape 73"/>
          <p:cNvSpPr/>
          <p:nvPr/>
        </p:nvSpPr>
        <p:spPr>
          <a:xfrm>
            <a:off x="9067800" y="30924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4" name="Shape 74"/>
          <p:cNvSpPr/>
          <p:nvPr/>
        </p:nvSpPr>
        <p:spPr>
          <a:xfrm>
            <a:off x="9067800" y="58737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5" name="Shape 75"/>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copy">
    <p:bg>
      <p:bgPr>
        <a:solidFill>
          <a:srgbClr val="FFFFFF"/>
        </a:solidFill>
        <a:effectLst/>
      </p:bgPr>
    </p:bg>
    <p:spTree>
      <p:nvGrpSpPr>
        <p:cNvPr id="1" name=""/>
        <p:cNvGrpSpPr/>
        <p:nvPr/>
      </p:nvGrpSpPr>
      <p:grpSpPr>
        <a:xfrm>
          <a:off x="0" y="0"/>
          <a:ext cx="0" cy="0"/>
          <a:chOff x="0" y="0"/>
          <a:chExt cx="0" cy="0"/>
        </a:xfrm>
      </p:grpSpPr>
      <p:sp>
        <p:nvSpPr>
          <p:cNvPr id="77" name="Shape 77"/>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8" name="Shape 78"/>
          <p:cNvSpPr>
            <a:spLocks noGrp="1"/>
          </p:cNvSpPr>
          <p:nvPr>
            <p:ph type="title"/>
          </p:nvPr>
        </p:nvSpPr>
        <p:spPr>
          <a:xfrm>
            <a:off x="1409700" y="7785100"/>
            <a:ext cx="5791200" cy="1701800"/>
          </a:xfrm>
          <a:prstGeom prst="rect">
            <a:avLst/>
          </a:prstGeom>
        </p:spPr>
        <p:txBody>
          <a:bodyPr anchor="ctr">
            <a:noAutofit/>
          </a:bodyPr>
          <a:lstStyle>
            <a:lvl1pPr algn="r">
              <a:defRPr sz="4000" cap="none" spc="0">
                <a:solidFill>
                  <a:srgbClr val="000000"/>
                </a:solidFill>
                <a:latin typeface="Helvetica Neue Light"/>
                <a:ea typeface="Helvetica Neue Light"/>
                <a:cs typeface="Helvetica Neue Light"/>
                <a:sym typeface="Helvetica Neue Light"/>
              </a:defRPr>
            </a:lvl1pPr>
          </a:lstStyle>
          <a:p>
            <a:pPr lvl="0">
              <a:defRPr sz="1800"/>
            </a:pPr>
            <a:r>
              <a:rPr sz="4000"/>
              <a:t>Title Text</a:t>
            </a:r>
          </a:p>
        </p:txBody>
      </p:sp>
      <p:sp>
        <p:nvSpPr>
          <p:cNvPr id="79" name="Shape 79"/>
          <p:cNvSpPr>
            <a:spLocks noGrp="1"/>
          </p:cNvSpPr>
          <p:nvPr>
            <p:ph type="body" idx="1"/>
          </p:nvPr>
        </p:nvSpPr>
        <p:spPr>
          <a:xfrm>
            <a:off x="7848600" y="8470900"/>
            <a:ext cx="4953000" cy="508000"/>
          </a:xfrm>
          <a:prstGeom prst="rect">
            <a:avLst/>
          </a:prstGeom>
        </p:spPr>
        <p:txBody>
          <a:bodyPr anchor="t">
            <a:noAutofit/>
          </a:bodyPr>
          <a:lstStyle>
            <a:lvl1pPr>
              <a:defRPr cap="none" spc="0">
                <a:solidFill>
                  <a:srgbClr val="A9A9A9"/>
                </a:solidFill>
                <a:latin typeface="Helvetica Neue"/>
                <a:ea typeface="Helvetica Neue"/>
                <a:cs typeface="Helvetica Neue"/>
                <a:sym typeface="Helvetica Neue"/>
              </a:defRPr>
            </a:lvl1pPr>
            <a:lvl2pPr indent="0">
              <a:defRPr cap="none" spc="0">
                <a:solidFill>
                  <a:srgbClr val="A9A9A9"/>
                </a:solidFill>
                <a:latin typeface="Helvetica Neue"/>
                <a:ea typeface="Helvetica Neue"/>
                <a:cs typeface="Helvetica Neue"/>
                <a:sym typeface="Helvetica Neue"/>
              </a:defRPr>
            </a:lvl2pPr>
            <a:lvl3pPr indent="0">
              <a:defRPr cap="none" spc="0">
                <a:solidFill>
                  <a:srgbClr val="A9A9A9"/>
                </a:solidFill>
                <a:latin typeface="Helvetica Neue"/>
                <a:ea typeface="Helvetica Neue"/>
                <a:cs typeface="Helvetica Neue"/>
                <a:sym typeface="Helvetica Neue"/>
              </a:defRPr>
            </a:lvl3pPr>
            <a:lvl4pPr indent="0">
              <a:defRPr cap="none" spc="0">
                <a:solidFill>
                  <a:srgbClr val="A9A9A9"/>
                </a:solidFill>
                <a:latin typeface="Helvetica Neue"/>
                <a:ea typeface="Helvetica Neue"/>
                <a:cs typeface="Helvetica Neue"/>
                <a:sym typeface="Helvetica Neue"/>
              </a:defRPr>
            </a:lvl4pPr>
            <a:lvl5pPr indent="0">
              <a:defRPr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400">
                <a:solidFill>
                  <a:srgbClr val="A9A9A9"/>
                </a:solidFill>
              </a:rPr>
              <a:t>Body Level One</a:t>
            </a:r>
          </a:p>
          <a:p>
            <a:pPr lvl="1">
              <a:defRPr sz="1800">
                <a:solidFill>
                  <a:srgbClr val="000000"/>
                </a:solidFill>
              </a:defRPr>
            </a:pPr>
            <a:r>
              <a:rPr sz="2400">
                <a:solidFill>
                  <a:srgbClr val="A9A9A9"/>
                </a:solidFill>
              </a:rPr>
              <a:t>Body Level Two</a:t>
            </a:r>
          </a:p>
          <a:p>
            <a:pPr lvl="2">
              <a:defRPr sz="1800">
                <a:solidFill>
                  <a:srgbClr val="000000"/>
                </a:solidFill>
              </a:defRPr>
            </a:pPr>
            <a:r>
              <a:rPr sz="2400">
                <a:solidFill>
                  <a:srgbClr val="A9A9A9"/>
                </a:solidFill>
              </a:rPr>
              <a:t>Body Level Three</a:t>
            </a:r>
          </a:p>
          <a:p>
            <a:pPr lvl="3">
              <a:defRPr sz="1800">
                <a:solidFill>
                  <a:srgbClr val="000000"/>
                </a:solidFill>
              </a:defRPr>
            </a:pPr>
            <a:r>
              <a:rPr sz="2400">
                <a:solidFill>
                  <a:srgbClr val="A9A9A9"/>
                </a:solidFill>
              </a:rPr>
              <a:t>Body Level Four</a:t>
            </a:r>
          </a:p>
          <a:p>
            <a:pPr lvl="4">
              <a:defRPr sz="1800">
                <a:solidFill>
                  <a:srgbClr val="000000"/>
                </a:solidFill>
              </a:defRPr>
            </a:pPr>
            <a:r>
              <a:rPr sz="2400">
                <a:solidFill>
                  <a:srgbClr val="A9A9A9"/>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1270000" y="3225800"/>
            <a:ext cx="10464800" cy="3302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copy 1">
    <p:bg>
      <p:bgPr>
        <a:solidFill>
          <a:srgbClr val="FFFFFF"/>
        </a:solidFill>
        <a:effectLst/>
      </p:bgPr>
    </p:bg>
    <p:spTree>
      <p:nvGrpSpPr>
        <p:cNvPr id="1" name=""/>
        <p:cNvGrpSpPr/>
        <p:nvPr/>
      </p:nvGrpSpPr>
      <p:grpSpPr>
        <a:xfrm>
          <a:off x="0" y="0"/>
          <a:ext cx="0" cy="0"/>
          <a:chOff x="0" y="0"/>
          <a:chExt cx="0" cy="0"/>
        </a:xfrm>
      </p:grpSpPr>
      <p:sp>
        <p:nvSpPr>
          <p:cNvPr id="81" name="Shape 81"/>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2" name="Shape 82"/>
          <p:cNvSpPr>
            <a:spLocks noGrp="1"/>
          </p:cNvSpPr>
          <p:nvPr>
            <p:ph type="title"/>
          </p:nvPr>
        </p:nvSpPr>
        <p:spPr>
          <a:xfrm>
            <a:off x="1409700" y="7785100"/>
            <a:ext cx="5791200" cy="1701800"/>
          </a:xfrm>
          <a:prstGeom prst="rect">
            <a:avLst/>
          </a:prstGeom>
        </p:spPr>
        <p:txBody>
          <a:bodyPr anchor="ctr">
            <a:noAutofit/>
          </a:bodyPr>
          <a:lstStyle>
            <a:lvl1pPr algn="r">
              <a:defRPr sz="4000" cap="none" spc="0">
                <a:solidFill>
                  <a:srgbClr val="000000"/>
                </a:solidFill>
                <a:latin typeface="Helvetica Neue Light"/>
                <a:ea typeface="Helvetica Neue Light"/>
                <a:cs typeface="Helvetica Neue Light"/>
                <a:sym typeface="Helvetica Neue Light"/>
              </a:defRPr>
            </a:lvl1pPr>
          </a:lstStyle>
          <a:p>
            <a:pPr lvl="0">
              <a:defRPr sz="1800"/>
            </a:pPr>
            <a:r>
              <a:rPr sz="4000"/>
              <a:t>Title Text</a:t>
            </a:r>
          </a:p>
        </p:txBody>
      </p:sp>
      <p:sp>
        <p:nvSpPr>
          <p:cNvPr id="83" name="Shape 83"/>
          <p:cNvSpPr>
            <a:spLocks noGrp="1"/>
          </p:cNvSpPr>
          <p:nvPr>
            <p:ph type="body" idx="1"/>
          </p:nvPr>
        </p:nvSpPr>
        <p:spPr>
          <a:xfrm>
            <a:off x="7848600" y="8470900"/>
            <a:ext cx="4953000" cy="508000"/>
          </a:xfrm>
          <a:prstGeom prst="rect">
            <a:avLst/>
          </a:prstGeom>
        </p:spPr>
        <p:txBody>
          <a:bodyPr anchor="t">
            <a:noAutofit/>
          </a:bodyPr>
          <a:lstStyle>
            <a:lvl1pPr>
              <a:defRPr cap="none" spc="0">
                <a:solidFill>
                  <a:srgbClr val="A9A9A9"/>
                </a:solidFill>
                <a:latin typeface="Helvetica Neue"/>
                <a:ea typeface="Helvetica Neue"/>
                <a:cs typeface="Helvetica Neue"/>
                <a:sym typeface="Helvetica Neue"/>
              </a:defRPr>
            </a:lvl1pPr>
            <a:lvl2pPr indent="0">
              <a:defRPr cap="none" spc="0">
                <a:solidFill>
                  <a:srgbClr val="A9A9A9"/>
                </a:solidFill>
                <a:latin typeface="Helvetica Neue"/>
                <a:ea typeface="Helvetica Neue"/>
                <a:cs typeface="Helvetica Neue"/>
                <a:sym typeface="Helvetica Neue"/>
              </a:defRPr>
            </a:lvl2pPr>
            <a:lvl3pPr indent="0">
              <a:defRPr cap="none" spc="0">
                <a:solidFill>
                  <a:srgbClr val="A9A9A9"/>
                </a:solidFill>
                <a:latin typeface="Helvetica Neue"/>
                <a:ea typeface="Helvetica Neue"/>
                <a:cs typeface="Helvetica Neue"/>
                <a:sym typeface="Helvetica Neue"/>
              </a:defRPr>
            </a:lvl3pPr>
            <a:lvl4pPr indent="0">
              <a:defRPr cap="none" spc="0">
                <a:solidFill>
                  <a:srgbClr val="A9A9A9"/>
                </a:solidFill>
                <a:latin typeface="Helvetica Neue"/>
                <a:ea typeface="Helvetica Neue"/>
                <a:cs typeface="Helvetica Neue"/>
                <a:sym typeface="Helvetica Neue"/>
              </a:defRPr>
            </a:lvl4pPr>
            <a:lvl5pPr indent="0">
              <a:defRPr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400">
                <a:solidFill>
                  <a:srgbClr val="A9A9A9"/>
                </a:solidFill>
              </a:rPr>
              <a:t>Body Level One</a:t>
            </a:r>
          </a:p>
          <a:p>
            <a:pPr lvl="1">
              <a:defRPr sz="1800">
                <a:solidFill>
                  <a:srgbClr val="000000"/>
                </a:solidFill>
              </a:defRPr>
            </a:pPr>
            <a:r>
              <a:rPr sz="2400">
                <a:solidFill>
                  <a:srgbClr val="A9A9A9"/>
                </a:solidFill>
              </a:rPr>
              <a:t>Body Level Two</a:t>
            </a:r>
          </a:p>
          <a:p>
            <a:pPr lvl="2">
              <a:defRPr sz="1800">
                <a:solidFill>
                  <a:srgbClr val="000000"/>
                </a:solidFill>
              </a:defRPr>
            </a:pPr>
            <a:r>
              <a:rPr sz="2400">
                <a:solidFill>
                  <a:srgbClr val="A9A9A9"/>
                </a:solidFill>
              </a:rPr>
              <a:t>Body Level Three</a:t>
            </a:r>
          </a:p>
          <a:p>
            <a:pPr lvl="3">
              <a:defRPr sz="1800">
                <a:solidFill>
                  <a:srgbClr val="000000"/>
                </a:solidFill>
              </a:defRPr>
            </a:pPr>
            <a:r>
              <a:rPr sz="2400">
                <a:solidFill>
                  <a:srgbClr val="A9A9A9"/>
                </a:solidFill>
              </a:rPr>
              <a:t>Body Level Four</a:t>
            </a:r>
          </a:p>
          <a:p>
            <a:pPr lvl="4">
              <a:defRPr sz="1800">
                <a:solidFill>
                  <a:srgbClr val="000000"/>
                </a:solidFill>
              </a:defRPr>
            </a:pPr>
            <a:r>
              <a:rPr sz="2400">
                <a:solidFill>
                  <a:srgbClr val="A9A9A9"/>
                </a:solidFill>
              </a:rPr>
              <a:t>Body Level Five</a:t>
            </a: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2 Up Landscape">
    <p:bg>
      <p:bgPr>
        <a:solidFill>
          <a:srgbClr val="FFFFFF"/>
        </a:solidFill>
        <a:effectLst/>
      </p:bgPr>
    </p:bg>
    <p:spTree>
      <p:nvGrpSpPr>
        <p:cNvPr id="1" name=""/>
        <p:cNvGrpSpPr/>
        <p:nvPr/>
      </p:nvGrpSpPr>
      <p:grpSpPr>
        <a:xfrm>
          <a:off x="0" y="0"/>
          <a:ext cx="0" cy="0"/>
          <a:chOff x="0" y="0"/>
          <a:chExt cx="0" cy="0"/>
        </a:xfrm>
      </p:grpSpPr>
      <p:sp>
        <p:nvSpPr>
          <p:cNvPr id="85" name="Shape 85"/>
          <p:cNvSpPr/>
          <p:nvPr/>
        </p:nvSpPr>
        <p:spPr>
          <a:xfrm flipH="1">
            <a:off x="6502399" y="1803400"/>
            <a:ext cx="1" cy="43180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6" name="Shape 86"/>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4 Up copy">
    <p:bg>
      <p:bgPr>
        <a:solidFill>
          <a:srgbClr val="FFFFFF"/>
        </a:solidFill>
        <a:effectLst/>
      </p:bgPr>
    </p:bg>
    <p:spTree>
      <p:nvGrpSpPr>
        <p:cNvPr id="1" name=""/>
        <p:cNvGrpSpPr/>
        <p:nvPr/>
      </p:nvGrpSpPr>
      <p:grpSpPr>
        <a:xfrm>
          <a:off x="0" y="0"/>
          <a:ext cx="0" cy="0"/>
          <a:chOff x="0" y="0"/>
          <a:chExt cx="0" cy="0"/>
        </a:xfrm>
      </p:grpSpPr>
      <p:sp>
        <p:nvSpPr>
          <p:cNvPr id="88" name="Shape 88"/>
          <p:cNvSpPr/>
          <p:nvPr/>
        </p:nvSpPr>
        <p:spPr>
          <a:xfrm flipH="1">
            <a:off x="9067800" y="520700"/>
            <a:ext cx="1" cy="79629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9" name="Shape 89"/>
          <p:cNvSpPr/>
          <p:nvPr/>
        </p:nvSpPr>
        <p:spPr>
          <a:xfrm>
            <a:off x="9067800" y="30924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0" name="Shape 90"/>
          <p:cNvSpPr/>
          <p:nvPr/>
        </p:nvSpPr>
        <p:spPr>
          <a:xfrm>
            <a:off x="9067800" y="58737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1" name="Shape 91"/>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4 Up copy 1">
    <p:bg>
      <p:bgPr>
        <a:solidFill>
          <a:srgbClr val="FFFFFF"/>
        </a:solidFill>
        <a:effectLst/>
      </p:bgPr>
    </p:bg>
    <p:spTree>
      <p:nvGrpSpPr>
        <p:cNvPr id="1" name=""/>
        <p:cNvGrpSpPr/>
        <p:nvPr/>
      </p:nvGrpSpPr>
      <p:grpSpPr>
        <a:xfrm>
          <a:off x="0" y="0"/>
          <a:ext cx="0" cy="0"/>
          <a:chOff x="0" y="0"/>
          <a:chExt cx="0" cy="0"/>
        </a:xfrm>
      </p:grpSpPr>
      <p:sp>
        <p:nvSpPr>
          <p:cNvPr id="93" name="Shape 93"/>
          <p:cNvSpPr/>
          <p:nvPr/>
        </p:nvSpPr>
        <p:spPr>
          <a:xfrm flipH="1">
            <a:off x="9067800" y="520700"/>
            <a:ext cx="1" cy="79629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4" name="Shape 94"/>
          <p:cNvSpPr/>
          <p:nvPr/>
        </p:nvSpPr>
        <p:spPr>
          <a:xfrm>
            <a:off x="9067800" y="30924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5" name="Shape 95"/>
          <p:cNvSpPr/>
          <p:nvPr/>
        </p:nvSpPr>
        <p:spPr>
          <a:xfrm>
            <a:off x="9067800" y="5873750"/>
            <a:ext cx="3429000" cy="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6" name="Shape 96"/>
          <p:cNvSpPr>
            <a:spLocks noGrp="1"/>
          </p:cNvSpPr>
          <p:nvPr>
            <p:ph type="body" idx="1"/>
          </p:nvPr>
        </p:nvSpPr>
        <p:spPr>
          <a:xfrm>
            <a:off x="444500" y="8813800"/>
            <a:ext cx="8255000" cy="812800"/>
          </a:xfrm>
          <a:prstGeom prst="rect">
            <a:avLst/>
          </a:prstGeom>
        </p:spPr>
        <p:txBody>
          <a:bodyPr anchor="t">
            <a:noAutofit/>
          </a:bodyPr>
          <a:lstStyle>
            <a:lvl1pPr>
              <a:defRPr sz="1600" cap="none" spc="0">
                <a:solidFill>
                  <a:srgbClr val="868686"/>
                </a:solidFill>
                <a:latin typeface="Helvetica Neue"/>
                <a:ea typeface="Helvetica Neue"/>
                <a:cs typeface="Helvetica Neue"/>
                <a:sym typeface="Helvetica Neue"/>
              </a:defRPr>
            </a:lvl1pPr>
            <a:lvl2pPr indent="0">
              <a:defRPr sz="1600" cap="none" spc="0">
                <a:solidFill>
                  <a:srgbClr val="868686"/>
                </a:solidFill>
                <a:latin typeface="Helvetica Neue"/>
                <a:ea typeface="Helvetica Neue"/>
                <a:cs typeface="Helvetica Neue"/>
                <a:sym typeface="Helvetica Neue"/>
              </a:defRPr>
            </a:lvl2pPr>
            <a:lvl3pPr indent="0">
              <a:defRPr sz="1600" cap="none" spc="0">
                <a:solidFill>
                  <a:srgbClr val="868686"/>
                </a:solidFill>
                <a:latin typeface="Helvetica Neue"/>
                <a:ea typeface="Helvetica Neue"/>
                <a:cs typeface="Helvetica Neue"/>
                <a:sym typeface="Helvetica Neue"/>
              </a:defRPr>
            </a:lvl3pPr>
            <a:lvl4pPr indent="0">
              <a:defRPr sz="1600" cap="none" spc="0">
                <a:solidFill>
                  <a:srgbClr val="868686"/>
                </a:solidFill>
                <a:latin typeface="Helvetica Neue"/>
                <a:ea typeface="Helvetica Neue"/>
                <a:cs typeface="Helvetica Neue"/>
                <a:sym typeface="Helvetica Neue"/>
              </a:defRPr>
            </a:lvl4pPr>
            <a:lvl5pPr indent="0">
              <a:defRPr sz="16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1600">
                <a:solidFill>
                  <a:srgbClr val="868686"/>
                </a:solidFill>
              </a:rPr>
              <a:t>Body Level One</a:t>
            </a:r>
          </a:p>
          <a:p>
            <a:pPr lvl="1">
              <a:defRPr sz="1800">
                <a:solidFill>
                  <a:srgbClr val="000000"/>
                </a:solidFill>
              </a:defRPr>
            </a:pPr>
            <a:r>
              <a:rPr sz="1600">
                <a:solidFill>
                  <a:srgbClr val="868686"/>
                </a:solidFill>
              </a:rPr>
              <a:t>Body Level Two</a:t>
            </a:r>
          </a:p>
          <a:p>
            <a:pPr lvl="2">
              <a:defRPr sz="1800">
                <a:solidFill>
                  <a:srgbClr val="000000"/>
                </a:solidFill>
              </a:defRPr>
            </a:pPr>
            <a:r>
              <a:rPr sz="1600">
                <a:solidFill>
                  <a:srgbClr val="868686"/>
                </a:solidFill>
              </a:rPr>
              <a:t>Body Level Three</a:t>
            </a:r>
          </a:p>
          <a:p>
            <a:pPr lvl="3">
              <a:defRPr sz="1800">
                <a:solidFill>
                  <a:srgbClr val="000000"/>
                </a:solidFill>
              </a:defRPr>
            </a:pPr>
            <a:r>
              <a:rPr sz="1600">
                <a:solidFill>
                  <a:srgbClr val="868686"/>
                </a:solidFill>
              </a:rPr>
              <a:t>Body Level Four</a:t>
            </a:r>
          </a:p>
          <a:p>
            <a:pPr lvl="4">
              <a:defRPr sz="1800">
                <a:solidFill>
                  <a:srgbClr val="000000"/>
                </a:solidFill>
              </a:defRPr>
            </a:pPr>
            <a:r>
              <a:rPr sz="1600">
                <a:solidFill>
                  <a:srgbClr val="868686"/>
                </a:solidFill>
              </a:rPr>
              <a:t>Body Level Five</a:t>
            </a: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98" name="Shape 98"/>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9" name="Shape 99"/>
          <p:cNvSpPr>
            <a:spLocks noGrp="1"/>
          </p:cNvSpPr>
          <p:nvPr>
            <p:ph type="title"/>
          </p:nvPr>
        </p:nvSpPr>
        <p:spPr>
          <a:xfrm>
            <a:off x="1409700" y="7785100"/>
            <a:ext cx="5791200" cy="1701800"/>
          </a:xfrm>
          <a:prstGeom prst="rect">
            <a:avLst/>
          </a:prstGeom>
        </p:spPr>
        <p:txBody>
          <a:bodyPr anchor="ctr"/>
          <a:lstStyle>
            <a:lvl1pPr algn="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100" name="Shape 100"/>
          <p:cNvSpPr>
            <a:spLocks noGrp="1"/>
          </p:cNvSpPr>
          <p:nvPr>
            <p:ph type="body" idx="1"/>
          </p:nvPr>
        </p:nvSpPr>
        <p:spPr>
          <a:xfrm>
            <a:off x="7848600" y="8470900"/>
            <a:ext cx="4953000" cy="508000"/>
          </a:xfrm>
          <a:prstGeom prst="rect">
            <a:avLst/>
          </a:prstGeom>
        </p:spPr>
        <p:txBody>
          <a:bodyPr anchor="t"/>
          <a:lstStyle>
            <a:lvl1pPr>
              <a:defRPr sz="2600" cap="none" spc="0">
                <a:solidFill>
                  <a:srgbClr val="747474"/>
                </a:solidFill>
                <a:latin typeface="Helvetica Neue"/>
                <a:ea typeface="Helvetica Neue"/>
                <a:cs typeface="Helvetica Neue"/>
                <a:sym typeface="Helvetica Neue"/>
              </a:defRPr>
            </a:lvl1pPr>
            <a:lvl2pPr>
              <a:defRPr sz="2600" cap="none" spc="0">
                <a:solidFill>
                  <a:srgbClr val="747474"/>
                </a:solidFill>
                <a:latin typeface="Helvetica Neue"/>
                <a:ea typeface="Helvetica Neue"/>
                <a:cs typeface="Helvetica Neue"/>
                <a:sym typeface="Helvetica Neue"/>
              </a:defRPr>
            </a:lvl2pPr>
            <a:lvl3pPr>
              <a:defRPr sz="2600" cap="none" spc="0">
                <a:solidFill>
                  <a:srgbClr val="747474"/>
                </a:solidFill>
                <a:latin typeface="Helvetica Neue"/>
                <a:ea typeface="Helvetica Neue"/>
                <a:cs typeface="Helvetica Neue"/>
                <a:sym typeface="Helvetica Neue"/>
              </a:defRPr>
            </a:lvl3pPr>
            <a:lvl4pPr>
              <a:defRPr sz="2600" cap="none" spc="0">
                <a:solidFill>
                  <a:srgbClr val="747474"/>
                </a:solidFill>
                <a:latin typeface="Helvetica Neue"/>
                <a:ea typeface="Helvetica Neue"/>
                <a:cs typeface="Helvetica Neue"/>
                <a:sym typeface="Helvetica Neue"/>
              </a:defRPr>
            </a:lvl4pPr>
            <a:lvl5pPr>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anchor="b"/>
          <a:lstStyle>
            <a:lvl1pPr algn="ctr">
              <a:defRPr sz="6000" cap="none" spc="0">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5" name="Shape 15"/>
          <p:cNvSpPr>
            <a:spLocks noGrp="1"/>
          </p:cNvSpPr>
          <p:nvPr>
            <p:ph type="body" idx="1"/>
          </p:nvPr>
        </p:nvSpPr>
        <p:spPr>
          <a:xfrm>
            <a:off x="952500" y="4762500"/>
            <a:ext cx="5334000" cy="41148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0" name="Shape 20"/>
          <p:cNvSpPr>
            <a:spLocks noGrp="1"/>
          </p:cNvSpPr>
          <p:nvPr>
            <p:ph type="body" idx="1"/>
          </p:nvPr>
        </p:nvSpPr>
        <p:spPr>
          <a:xfrm>
            <a:off x="952500" y="2590800"/>
            <a:ext cx="11099800" cy="62865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3" name="Shape 23"/>
          <p:cNvSpPr>
            <a:spLocks noGrp="1"/>
          </p:cNvSpPr>
          <p:nvPr>
            <p:ph type="body" idx="1"/>
          </p:nvPr>
        </p:nvSpPr>
        <p:spPr>
          <a:xfrm>
            <a:off x="952500" y="2590800"/>
            <a:ext cx="5334000" cy="6286500"/>
          </a:xfrm>
          <a:prstGeom prst="rect">
            <a:avLst/>
          </a:prstGeom>
        </p:spPr>
        <p:txBody>
          <a:bodyPr anchor="ctr"/>
          <a:lstStyle>
            <a:lvl1pPr marL="342900" indent="-342900">
              <a:spcBef>
                <a:spcPts val="3200"/>
              </a:spcBef>
              <a:buSzPct val="75000"/>
              <a:buChar char="•"/>
              <a:defRPr sz="2800" cap="none" spc="0">
                <a:solidFill>
                  <a:srgbClr val="FFFFFF"/>
                </a:solidFill>
                <a:latin typeface="+mn-lt"/>
                <a:ea typeface="+mn-ea"/>
                <a:cs typeface="+mn-cs"/>
                <a:sym typeface="Helvetica Light"/>
              </a:defRPr>
            </a:lvl1pPr>
            <a:lvl2pPr marL="685800" indent="-342900">
              <a:spcBef>
                <a:spcPts val="3200"/>
              </a:spcBef>
              <a:buSzPct val="75000"/>
              <a:buChar char="•"/>
              <a:defRPr sz="2800" cap="none" spc="0">
                <a:solidFill>
                  <a:srgbClr val="FFFFFF"/>
                </a:solidFill>
                <a:latin typeface="+mn-lt"/>
                <a:ea typeface="+mn-ea"/>
                <a:cs typeface="+mn-cs"/>
                <a:sym typeface="Helvetica Light"/>
              </a:defRPr>
            </a:lvl2pPr>
            <a:lvl3pPr marL="1231900" indent="-342900">
              <a:spcBef>
                <a:spcPts val="3200"/>
              </a:spcBef>
              <a:buSzPct val="75000"/>
              <a:buChar char="•"/>
              <a:defRPr sz="2800" cap="none" spc="0">
                <a:solidFill>
                  <a:srgbClr val="FFFFFF"/>
                </a:solidFill>
                <a:latin typeface="+mn-lt"/>
                <a:ea typeface="+mn-ea"/>
                <a:cs typeface="+mn-cs"/>
                <a:sym typeface="Helvetica Light"/>
              </a:defRPr>
            </a:lvl3pPr>
            <a:lvl4pPr marL="1676400" indent="-342900">
              <a:spcBef>
                <a:spcPts val="3200"/>
              </a:spcBef>
              <a:buSzPct val="75000"/>
              <a:buChar char="•"/>
              <a:defRPr sz="2800" cap="none" spc="0">
                <a:solidFill>
                  <a:srgbClr val="FFFFFF"/>
                </a:solidFill>
                <a:latin typeface="+mn-lt"/>
                <a:ea typeface="+mn-ea"/>
                <a:cs typeface="+mn-cs"/>
                <a:sym typeface="Helvetica Light"/>
              </a:defRPr>
            </a:lvl4pPr>
            <a:lvl5pPr marL="2120900" indent="-342900">
              <a:spcBef>
                <a:spcPts val="3200"/>
              </a:spcBef>
              <a:buSzPct val="75000"/>
              <a:buChar char="•"/>
              <a:defRPr sz="2800" cap="none" spc="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4292600"/>
            <a:ext cx="11684000" cy="2222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6200" cap="all" spc="992">
                <a:solidFill>
                  <a:srgbClr val="FFFFFF"/>
                </a:solidFill>
              </a:rPr>
              <a:t>Title Text</a:t>
            </a:r>
          </a:p>
        </p:txBody>
      </p:sp>
      <p:sp>
        <p:nvSpPr>
          <p:cNvPr id="3" name="Shape 3"/>
          <p:cNvSpPr>
            <a:spLocks noGrp="1"/>
          </p:cNvSpPr>
          <p:nvPr>
            <p:ph type="body" idx="1"/>
          </p:nvPr>
        </p:nvSpPr>
        <p:spPr>
          <a:xfrm>
            <a:off x="660400" y="3416300"/>
            <a:ext cx="11684000" cy="88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0" tIns="0" rIns="0" bIns="0">
            <a:spAutoFit/>
          </a:bodyPr>
          <a:lstStyle>
            <a:lvl1pPr>
              <a:defRPr sz="1800">
                <a:latin typeface="Avenir Light"/>
                <a:ea typeface="Avenir Light"/>
                <a:cs typeface="Avenir Light"/>
                <a:sym typeface="Avenir Light"/>
              </a:defRPr>
            </a:lvl1pPr>
          </a:lstStyle>
          <a:p>
            <a:pPr lvl="0"/>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xmlns:p14="http://schemas.microsoft.com/office/powerpoint/2010/main" spd="med"/>
  <p:txStyles>
    <p:titleStyle>
      <a:lvl1pPr defTabSz="584200">
        <a:defRPr sz="6200" cap="all" spc="992">
          <a:solidFill>
            <a:srgbClr val="FFFFFF"/>
          </a:solidFill>
          <a:latin typeface="Avenir Light"/>
          <a:ea typeface="Avenir Light"/>
          <a:cs typeface="Avenir Light"/>
          <a:sym typeface="Avenir Light"/>
        </a:defRPr>
      </a:lvl1pPr>
      <a:lvl2pPr indent="228600" defTabSz="584200">
        <a:defRPr sz="6200" cap="all" spc="992">
          <a:solidFill>
            <a:srgbClr val="FFFFFF"/>
          </a:solidFill>
          <a:latin typeface="Avenir Light"/>
          <a:ea typeface="Avenir Light"/>
          <a:cs typeface="Avenir Light"/>
          <a:sym typeface="Avenir Light"/>
        </a:defRPr>
      </a:lvl2pPr>
      <a:lvl3pPr indent="457200" defTabSz="584200">
        <a:defRPr sz="6200" cap="all" spc="992">
          <a:solidFill>
            <a:srgbClr val="FFFFFF"/>
          </a:solidFill>
          <a:latin typeface="Avenir Light"/>
          <a:ea typeface="Avenir Light"/>
          <a:cs typeface="Avenir Light"/>
          <a:sym typeface="Avenir Light"/>
        </a:defRPr>
      </a:lvl3pPr>
      <a:lvl4pPr indent="685800" defTabSz="584200">
        <a:defRPr sz="6200" cap="all" spc="992">
          <a:solidFill>
            <a:srgbClr val="FFFFFF"/>
          </a:solidFill>
          <a:latin typeface="Avenir Light"/>
          <a:ea typeface="Avenir Light"/>
          <a:cs typeface="Avenir Light"/>
          <a:sym typeface="Avenir Light"/>
        </a:defRPr>
      </a:lvl4pPr>
      <a:lvl5pPr indent="914400" defTabSz="584200">
        <a:defRPr sz="6200" cap="all" spc="992">
          <a:solidFill>
            <a:srgbClr val="FFFFFF"/>
          </a:solidFill>
          <a:latin typeface="Avenir Light"/>
          <a:ea typeface="Avenir Light"/>
          <a:cs typeface="Avenir Light"/>
          <a:sym typeface="Avenir Light"/>
        </a:defRPr>
      </a:lvl5pPr>
      <a:lvl6pPr indent="1143000" defTabSz="584200">
        <a:defRPr sz="6200" cap="all" spc="992">
          <a:solidFill>
            <a:srgbClr val="FFFFFF"/>
          </a:solidFill>
          <a:latin typeface="Avenir Light"/>
          <a:ea typeface="Avenir Light"/>
          <a:cs typeface="Avenir Light"/>
          <a:sym typeface="Avenir Light"/>
        </a:defRPr>
      </a:lvl6pPr>
      <a:lvl7pPr indent="1371600" defTabSz="584200">
        <a:defRPr sz="6200" cap="all" spc="992">
          <a:solidFill>
            <a:srgbClr val="FFFFFF"/>
          </a:solidFill>
          <a:latin typeface="Avenir Light"/>
          <a:ea typeface="Avenir Light"/>
          <a:cs typeface="Avenir Light"/>
          <a:sym typeface="Avenir Light"/>
        </a:defRPr>
      </a:lvl7pPr>
      <a:lvl8pPr indent="1600200" defTabSz="584200">
        <a:defRPr sz="6200" cap="all" spc="992">
          <a:solidFill>
            <a:srgbClr val="FFFFFF"/>
          </a:solidFill>
          <a:latin typeface="Avenir Light"/>
          <a:ea typeface="Avenir Light"/>
          <a:cs typeface="Avenir Light"/>
          <a:sym typeface="Avenir Light"/>
        </a:defRPr>
      </a:lvl8pPr>
      <a:lvl9pPr indent="1828800" defTabSz="584200">
        <a:defRPr sz="6200" cap="all" spc="992">
          <a:solidFill>
            <a:srgbClr val="FFFFFF"/>
          </a:solidFill>
          <a:latin typeface="Avenir Light"/>
          <a:ea typeface="Avenir Light"/>
          <a:cs typeface="Avenir Light"/>
          <a:sym typeface="Avenir Light"/>
        </a:defRPr>
      </a:lvl9pPr>
    </p:titleStyle>
    <p:bodyStyle>
      <a:lvl1pPr defTabSz="584200">
        <a:defRPr sz="2400" cap="all" spc="384">
          <a:solidFill>
            <a:srgbClr val="55D7FF"/>
          </a:solidFill>
          <a:latin typeface="Avenir Book"/>
          <a:ea typeface="Avenir Book"/>
          <a:cs typeface="Avenir Book"/>
          <a:sym typeface="Avenir Book"/>
        </a:defRPr>
      </a:lvl1pPr>
      <a:lvl2pPr indent="228600" defTabSz="584200">
        <a:defRPr sz="2400" cap="all" spc="384">
          <a:solidFill>
            <a:srgbClr val="55D7FF"/>
          </a:solidFill>
          <a:latin typeface="Avenir Book"/>
          <a:ea typeface="Avenir Book"/>
          <a:cs typeface="Avenir Book"/>
          <a:sym typeface="Avenir Book"/>
        </a:defRPr>
      </a:lvl2pPr>
      <a:lvl3pPr indent="457200" defTabSz="584200">
        <a:defRPr sz="2400" cap="all" spc="384">
          <a:solidFill>
            <a:srgbClr val="55D7FF"/>
          </a:solidFill>
          <a:latin typeface="Avenir Book"/>
          <a:ea typeface="Avenir Book"/>
          <a:cs typeface="Avenir Book"/>
          <a:sym typeface="Avenir Book"/>
        </a:defRPr>
      </a:lvl3pPr>
      <a:lvl4pPr indent="685800" defTabSz="584200">
        <a:defRPr sz="2400" cap="all" spc="384">
          <a:solidFill>
            <a:srgbClr val="55D7FF"/>
          </a:solidFill>
          <a:latin typeface="Avenir Book"/>
          <a:ea typeface="Avenir Book"/>
          <a:cs typeface="Avenir Book"/>
          <a:sym typeface="Avenir Book"/>
        </a:defRPr>
      </a:lvl4pPr>
      <a:lvl5pPr indent="914400" defTabSz="584200">
        <a:defRPr sz="2400" cap="all" spc="384">
          <a:solidFill>
            <a:srgbClr val="55D7FF"/>
          </a:solidFill>
          <a:latin typeface="Avenir Book"/>
          <a:ea typeface="Avenir Book"/>
          <a:cs typeface="Avenir Book"/>
          <a:sym typeface="Avenir Book"/>
        </a:defRPr>
      </a:lvl5pPr>
      <a:lvl6pPr indent="1143000" defTabSz="584200">
        <a:defRPr sz="2400" cap="all" spc="384">
          <a:solidFill>
            <a:srgbClr val="55D7FF"/>
          </a:solidFill>
          <a:latin typeface="Avenir Book"/>
          <a:ea typeface="Avenir Book"/>
          <a:cs typeface="Avenir Book"/>
          <a:sym typeface="Avenir Book"/>
        </a:defRPr>
      </a:lvl6pPr>
      <a:lvl7pPr indent="1371600" defTabSz="584200">
        <a:defRPr sz="2400" cap="all" spc="384">
          <a:solidFill>
            <a:srgbClr val="55D7FF"/>
          </a:solidFill>
          <a:latin typeface="Avenir Book"/>
          <a:ea typeface="Avenir Book"/>
          <a:cs typeface="Avenir Book"/>
          <a:sym typeface="Avenir Book"/>
        </a:defRPr>
      </a:lvl7pPr>
      <a:lvl8pPr indent="1600200" defTabSz="584200">
        <a:defRPr sz="2400" cap="all" spc="384">
          <a:solidFill>
            <a:srgbClr val="55D7FF"/>
          </a:solidFill>
          <a:latin typeface="Avenir Book"/>
          <a:ea typeface="Avenir Book"/>
          <a:cs typeface="Avenir Book"/>
          <a:sym typeface="Avenir Book"/>
        </a:defRPr>
      </a:lvl8pPr>
      <a:lvl9pPr indent="1828800" defTabSz="584200">
        <a:defRPr sz="2400" cap="all" spc="384">
          <a:solidFill>
            <a:srgbClr val="55D7FF"/>
          </a:solidFill>
          <a:latin typeface="Avenir Book"/>
          <a:ea typeface="Avenir Book"/>
          <a:cs typeface="Avenir Book"/>
          <a:sym typeface="Avenir Book"/>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5.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tif"/><Relationship Id="rId5" Type="http://schemas.openxmlformats.org/officeDocument/2006/relationships/image" Target="../media/image101.png"/><Relationship Id="rId1" Type="http://schemas.openxmlformats.org/officeDocument/2006/relationships/slideLayout" Target="../slideLayouts/slideLayout35.xml"/><Relationship Id="rId2"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1" Type="http://schemas.openxmlformats.org/officeDocument/2006/relationships/slideLayout" Target="../slideLayouts/slideLayout35.xml"/><Relationship Id="rId2" Type="http://schemas.openxmlformats.org/officeDocument/2006/relationships/image" Target="../media/image102.ti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8.png"/><Relationship Id="rId3" Type="http://schemas.openxmlformats.org/officeDocument/2006/relationships/image" Target="../media/image10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0.gi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t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3.png"/><Relationship Id="rId3" Type="http://schemas.openxmlformats.org/officeDocument/2006/relationships/image" Target="../media/image12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6.gi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7.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2.png"/><Relationship Id="rId3" Type="http://schemas.openxmlformats.org/officeDocument/2006/relationships/image" Target="../media/image13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png"/><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png"/><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png"/><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png"/><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png"/><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png"/><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9.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pn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1.t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3.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png"/><Relationship Id="rId3"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34.xml"/><Relationship Id="rId2"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34.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34.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5.png"/><Relationship Id="rId1" Type="http://schemas.openxmlformats.org/officeDocument/2006/relationships/slideLayout" Target="../slideLayouts/slideLayout34.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6.png"/><Relationship Id="rId1" Type="http://schemas.openxmlformats.org/officeDocument/2006/relationships/slideLayout" Target="../slideLayouts/slideLayout34.xml"/><Relationship Id="rId2"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7.t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8.t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3.png"/></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17.xml"/><Relationship Id="rId2"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1.t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3.t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4.t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5.t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6.t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7.t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xfrm>
            <a:off x="114768" y="4737100"/>
            <a:ext cx="12746303" cy="2222500"/>
          </a:xfrm>
          <a:prstGeom prst="rect">
            <a:avLst/>
          </a:prstGeom>
        </p:spPr>
        <p:txBody>
          <a:bodyPr/>
          <a:lstStyle>
            <a:lvl1pPr>
              <a:defRPr sz="5600" spc="896"/>
            </a:lvl1pPr>
          </a:lstStyle>
          <a:p>
            <a:pPr lvl="0">
              <a:defRPr sz="1800" cap="none" spc="0">
                <a:solidFill>
                  <a:srgbClr val="000000"/>
                </a:solidFill>
              </a:defRPr>
            </a:pPr>
            <a:r>
              <a:rPr sz="5600" cap="all" spc="896">
                <a:solidFill>
                  <a:srgbClr val="FFFFFF"/>
                </a:solidFill>
              </a:rPr>
              <a:t>Social Studies Standards</a:t>
            </a:r>
          </a:p>
        </p:txBody>
      </p:sp>
      <p:sp>
        <p:nvSpPr>
          <p:cNvPr id="106" name="Shape 106"/>
          <p:cNvSpPr>
            <a:spLocks noGrp="1"/>
          </p:cNvSpPr>
          <p:nvPr>
            <p:ph type="body" idx="1"/>
          </p:nvPr>
        </p:nvSpPr>
        <p:spPr>
          <a:xfrm>
            <a:off x="116025" y="3860800"/>
            <a:ext cx="12743788" cy="889000"/>
          </a:xfrm>
          <a:prstGeom prst="rect">
            <a:avLst/>
          </a:prstGeom>
        </p:spPr>
        <p:txBody>
          <a:bodyPr/>
          <a:lstStyle>
            <a:lvl1pPr algn="ctr">
              <a:defRPr sz="4400" spc="704"/>
            </a:lvl1pPr>
          </a:lstStyle>
          <a:p>
            <a:pPr lvl="0">
              <a:defRPr sz="1800" cap="none" spc="0">
                <a:solidFill>
                  <a:srgbClr val="000000"/>
                </a:solidFill>
              </a:defRPr>
            </a:pPr>
            <a:r>
              <a:rPr sz="4400" cap="all" spc="704">
                <a:solidFill>
                  <a:srgbClr val="55D7FF"/>
                </a:solidFill>
              </a:rPr>
              <a:t>Third Grade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pic>
        <p:nvPicPr>
          <p:cNvPr id="136" name="Picture 135"/>
          <p:cNvPicPr/>
          <p:nvPr/>
        </p:nvPicPr>
        <p:blipFill>
          <a:blip r:embed="rId3">
            <a:extLst/>
          </a:blip>
          <a:stretch>
            <a:fillRect/>
          </a:stretch>
        </p:blipFill>
        <p:spPr>
          <a:xfrm>
            <a:off x="4055712" y="2247344"/>
            <a:ext cx="4893376" cy="2918542"/>
          </a:xfrm>
          <a:prstGeom prst="rect">
            <a:avLst/>
          </a:prstGeom>
          <a:effectLst>
            <a:outerShdw blurRad="63500" dist="25400" dir="5400000" rotWithShape="0">
              <a:srgbClr val="000000">
                <a:alpha val="50000"/>
              </a:srgbClr>
            </a:outerShdw>
            <a:reflection stA="50000" endPos="40000" dir="5400000" sy="-100000" algn="bl" rotWithShape="0"/>
          </a:effectLst>
        </p:spPr>
      </p:pic>
      <p:sp>
        <p:nvSpPr>
          <p:cNvPr id="137" name="Shape 137"/>
          <p:cNvSpPr/>
          <p:nvPr/>
        </p:nvSpPr>
        <p:spPr>
          <a:xfrm>
            <a:off x="1239763" y="6544472"/>
            <a:ext cx="10525275" cy="86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200" b="1">
                <a:solidFill>
                  <a:srgbClr val="414141"/>
                </a:solidFill>
                <a:latin typeface="Gill Sans MT"/>
                <a:ea typeface="Gill Sans MT"/>
                <a:cs typeface="Gill Sans MT"/>
                <a:sym typeface="Gill Sans MT"/>
              </a:defRPr>
            </a:lvl1pPr>
          </a:lstStyle>
          <a:p>
            <a:pPr lvl="0">
              <a:defRPr sz="1800" b="0">
                <a:solidFill>
                  <a:srgbClr val="000000"/>
                </a:solidFill>
              </a:defRPr>
            </a:pPr>
            <a:r>
              <a:rPr sz="5200" b="1">
                <a:solidFill>
                  <a:srgbClr val="414141"/>
                </a:solidFill>
              </a:rPr>
              <a:t>http://www.eduplace.com/ss/maps</a:t>
            </a:r>
          </a:p>
        </p:txBody>
      </p:sp>
      <p:pic>
        <p:nvPicPr>
          <p:cNvPr id="138" name="pasted-image.png"/>
          <p:cNvPicPr/>
          <p:nvPr/>
        </p:nvPicPr>
        <p:blipFill>
          <a:blip r:embed="rId4">
            <a:extLst/>
          </a:blip>
          <a:stretch>
            <a:fillRect/>
          </a:stretch>
        </p:blipFill>
        <p:spPr>
          <a:xfrm>
            <a:off x="-621198" y="8227186"/>
            <a:ext cx="13728666" cy="1026287"/>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 name="Shape 455"/>
          <p:cNvSpPr/>
          <p:nvPr/>
        </p:nvSpPr>
        <p:spPr>
          <a:xfrm>
            <a:off x="6032661" y="546099"/>
            <a:ext cx="1021334"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7</a:t>
            </a:r>
          </a:p>
        </p:txBody>
      </p:sp>
      <p:sp>
        <p:nvSpPr>
          <p:cNvPr id="456" name="Shape 456"/>
          <p:cNvSpPr/>
          <p:nvPr/>
        </p:nvSpPr>
        <p:spPr>
          <a:xfrm>
            <a:off x="1119659" y="3860799"/>
            <a:ext cx="10765482" cy="304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800">
                <a:latin typeface="Georgia"/>
                <a:ea typeface="Georgia"/>
                <a:cs typeface="Georgia"/>
                <a:sym typeface="Georgia"/>
              </a:rPr>
              <a:t>Explain how specific images contribute to and clarify geographical information</a:t>
            </a:r>
            <a:endParaRPr sz="4800">
              <a:latin typeface="Times Roman"/>
              <a:ea typeface="Times Roman"/>
              <a:cs typeface="Times Roman"/>
              <a:sym typeface="Times Roman"/>
            </a:endParaRPr>
          </a:p>
          <a:p>
            <a:pPr lvl="0"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800">
                <a:solidFill>
                  <a:srgbClr val="141112"/>
                </a:solidFill>
                <a:latin typeface="Georgia"/>
                <a:ea typeface="Georgia"/>
                <a:cs typeface="Georgia"/>
                <a:sym typeface="Georgia"/>
              </a:rPr>
              <a:t>(diagrams, landforms, satellite photos, GPS system, maps, and charts).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pic>
        <p:nvPicPr>
          <p:cNvPr id="459" name="Picture 458"/>
          <p:cNvPicPr/>
          <p:nvPr/>
        </p:nvPicPr>
        <p:blipFill>
          <a:blip r:embed="rId3">
            <a:extLst/>
          </a:blip>
          <a:stretch>
            <a:fillRect/>
          </a:stretch>
        </p:blipFill>
        <p:spPr>
          <a:xfrm>
            <a:off x="912290" y="4014209"/>
            <a:ext cx="11180220" cy="5532572"/>
          </a:xfrm>
          <a:prstGeom prst="rect">
            <a:avLst/>
          </a:prstGeom>
          <a:effectLst>
            <a:outerShdw blurRad="63500" dist="25400" dir="5400000" rotWithShape="0">
              <a:srgbClr val="000000">
                <a:alpha val="50000"/>
              </a:srgbClr>
            </a:outerShdw>
          </a:effectLst>
        </p:spPr>
      </p:pic>
      <p:pic>
        <p:nvPicPr>
          <p:cNvPr id="460" name="pasted-image.tif"/>
          <p:cNvPicPr/>
          <p:nvPr/>
        </p:nvPicPr>
        <p:blipFill>
          <a:blip r:embed="rId4">
            <a:extLst/>
          </a:blip>
          <a:stretch>
            <a:fillRect/>
          </a:stretch>
        </p:blipFill>
        <p:spPr>
          <a:xfrm>
            <a:off x="1161839" y="1706343"/>
            <a:ext cx="10681122" cy="2217720"/>
          </a:xfrm>
          <a:prstGeom prst="rect">
            <a:avLst/>
          </a:prstGeom>
          <a:ln w="12700">
            <a:miter lim="400000"/>
          </a:ln>
        </p:spPr>
      </p:pic>
      <p:pic>
        <p:nvPicPr>
          <p:cNvPr id="461" name="Picture 460"/>
          <p:cNvPicPr/>
          <p:nvPr/>
        </p:nvPicPr>
        <p:blipFill>
          <a:blip r:embed="rId5">
            <a:extLst/>
          </a:blip>
          <a:stretch>
            <a:fillRect/>
          </a:stretch>
        </p:blipFill>
        <p:spPr>
          <a:xfrm>
            <a:off x="5086350" y="5370794"/>
            <a:ext cx="2832100" cy="2819401"/>
          </a:xfrm>
          <a:prstGeom prst="rect">
            <a:avLst/>
          </a:prstGeom>
          <a:effectLst>
            <a:outerShdw blurRad="63500" dist="25400" dir="5400000" rotWithShape="0">
              <a:srgbClr val="000000">
                <a:alpha val="50000"/>
              </a:srgbClr>
            </a:outerShdw>
            <a:reflection stA="50000"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pasted-image.tif"/>
          <p:cNvPicPr/>
          <p:nvPr/>
        </p:nvPicPr>
        <p:blipFill>
          <a:blip r:embed="rId2">
            <a:extLst/>
          </a:blip>
          <a:stretch>
            <a:fillRect/>
          </a:stretch>
        </p:blipFill>
        <p:spPr>
          <a:xfrm>
            <a:off x="-1" y="-1"/>
            <a:ext cx="13004801" cy="9753601"/>
          </a:xfrm>
          <a:prstGeom prst="rect">
            <a:avLst/>
          </a:prstGeom>
          <a:ln w="12700">
            <a:miter lim="400000"/>
          </a:ln>
        </p:spPr>
      </p:pic>
      <p:pic>
        <p:nvPicPr>
          <p:cNvPr id="464" name="Picture 463"/>
          <p:cNvPicPr/>
          <p:nvPr/>
        </p:nvPicPr>
        <p:blipFill>
          <a:blip r:embed="rId3">
            <a:extLst/>
          </a:blip>
          <a:stretch>
            <a:fillRect/>
          </a:stretch>
        </p:blipFill>
        <p:spPr>
          <a:xfrm>
            <a:off x="1404950" y="6785914"/>
            <a:ext cx="1808666" cy="2814891"/>
          </a:xfrm>
          <a:prstGeom prst="rect">
            <a:avLst/>
          </a:prstGeom>
          <a:effectLst>
            <a:outerShdw blurRad="63500" dist="25400" dir="5400000" rotWithShape="0">
              <a:srgbClr val="000000">
                <a:alpha val="50000"/>
              </a:srgbClr>
            </a:outerShdw>
          </a:effectLst>
        </p:spPr>
      </p:pic>
      <p:pic>
        <p:nvPicPr>
          <p:cNvPr id="465" name="Picture 464"/>
          <p:cNvPicPr/>
          <p:nvPr/>
        </p:nvPicPr>
        <p:blipFill>
          <a:blip r:embed="rId4">
            <a:extLst/>
          </a:blip>
          <a:stretch>
            <a:fillRect/>
          </a:stretch>
        </p:blipFill>
        <p:spPr>
          <a:xfrm>
            <a:off x="3341425" y="6785914"/>
            <a:ext cx="1915054" cy="2814891"/>
          </a:xfrm>
          <a:prstGeom prst="rect">
            <a:avLst/>
          </a:prstGeom>
          <a:effectLst>
            <a:outerShdw blurRad="63500" dist="25400" dir="5400000" rotWithShape="0">
              <a:srgbClr val="000000">
                <a:alpha val="50000"/>
              </a:srgbClr>
            </a:outerShdw>
          </a:effectLst>
        </p:spPr>
      </p:pic>
      <p:pic>
        <p:nvPicPr>
          <p:cNvPr id="466" name="Picture 465"/>
          <p:cNvPicPr/>
          <p:nvPr/>
        </p:nvPicPr>
        <p:blipFill>
          <a:blip r:embed="rId5">
            <a:extLst/>
          </a:blip>
          <a:stretch>
            <a:fillRect/>
          </a:stretch>
        </p:blipFill>
        <p:spPr>
          <a:xfrm>
            <a:off x="5384288" y="6785914"/>
            <a:ext cx="1967338" cy="2814891"/>
          </a:xfrm>
          <a:prstGeom prst="rect">
            <a:avLst/>
          </a:prstGeom>
          <a:effectLst>
            <a:outerShdw blurRad="63500" dist="25400" dir="5400000" rotWithShape="0">
              <a:srgbClr val="000000">
                <a:alpha val="50000"/>
              </a:srgbClr>
            </a:outerShdw>
          </a:effectLst>
        </p:spPr>
      </p:pic>
      <p:pic>
        <p:nvPicPr>
          <p:cNvPr id="467" name="Picture 466"/>
          <p:cNvPicPr/>
          <p:nvPr/>
        </p:nvPicPr>
        <p:blipFill>
          <a:blip r:embed="rId6">
            <a:extLst/>
          </a:blip>
          <a:stretch>
            <a:fillRect/>
          </a:stretch>
        </p:blipFill>
        <p:spPr>
          <a:xfrm>
            <a:off x="7479435" y="6785914"/>
            <a:ext cx="1975953" cy="2814891"/>
          </a:xfrm>
          <a:prstGeom prst="rect">
            <a:avLst/>
          </a:prstGeom>
          <a:effectLst>
            <a:outerShdw blurRad="63500" dist="25400" dir="5400000" rotWithShape="0">
              <a:srgbClr val="000000">
                <a:alpha val="50000"/>
              </a:srgbClr>
            </a:outerShdw>
          </a:effectLst>
        </p:spPr>
      </p:pic>
      <p:pic>
        <p:nvPicPr>
          <p:cNvPr id="468" name="Picture 467"/>
          <p:cNvPicPr/>
          <p:nvPr/>
        </p:nvPicPr>
        <p:blipFill>
          <a:blip r:embed="rId7">
            <a:extLst/>
          </a:blip>
          <a:stretch>
            <a:fillRect/>
          </a:stretch>
        </p:blipFill>
        <p:spPr>
          <a:xfrm>
            <a:off x="9522297" y="6785914"/>
            <a:ext cx="1975953" cy="2814891"/>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asted-image.png"/>
          <p:cNvPicPr/>
          <p:nvPr/>
        </p:nvPicPr>
        <p:blipFill>
          <a:blip r:embed="rId2">
            <a:extLst/>
          </a:blip>
          <a:stretch>
            <a:fillRect/>
          </a:stretch>
        </p:blipFill>
        <p:spPr>
          <a:xfrm>
            <a:off x="-104947" y="5031035"/>
            <a:ext cx="13214694" cy="4731358"/>
          </a:xfrm>
          <a:prstGeom prst="rect">
            <a:avLst/>
          </a:prstGeom>
          <a:ln w="12700">
            <a:miter lim="400000"/>
          </a:ln>
        </p:spPr>
      </p:pic>
      <p:pic>
        <p:nvPicPr>
          <p:cNvPr id="471" name="pasted-image.png"/>
          <p:cNvPicPr/>
          <p:nvPr/>
        </p:nvPicPr>
        <p:blipFill>
          <a:blip r:embed="rId3">
            <a:extLst/>
          </a:blip>
          <a:stretch>
            <a:fillRect/>
          </a:stretch>
        </p:blipFill>
        <p:spPr>
          <a:xfrm>
            <a:off x="-250731" y="-163084"/>
            <a:ext cx="13506262" cy="6643272"/>
          </a:xfrm>
          <a:prstGeom prst="rect">
            <a:avLst/>
          </a:prstGeom>
          <a:ln w="635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p:spPr>
        <p:txBody>
          <a:bodyPr/>
          <a:lstStyle>
            <a:lvl1pPr algn="ctr">
              <a:defRPr sz="7200" b="1"/>
            </a:lvl1pPr>
          </a:lstStyle>
          <a:p>
            <a:pPr lvl="0">
              <a:defRPr sz="1800" b="0"/>
            </a:pPr>
            <a:r>
              <a:rPr sz="7200" b="1"/>
              <a:t>Glaciers</a:t>
            </a:r>
          </a:p>
        </p:txBody>
      </p:sp>
      <p:sp>
        <p:nvSpPr>
          <p:cNvPr id="474" name="Shape 474"/>
          <p:cNvSpPr>
            <a:spLocks noGrp="1"/>
          </p:cNvSpPr>
          <p:nvPr>
            <p:ph type="body" idx="1"/>
          </p:nvPr>
        </p:nvSpPr>
        <p:spPr>
          <a:xfrm>
            <a:off x="571500" y="2006600"/>
            <a:ext cx="11861800" cy="7594600"/>
          </a:xfrm>
          <a:prstGeom prst="rect">
            <a:avLst/>
          </a:prstGeom>
        </p:spPr>
        <p:txBody>
          <a:bodyPr/>
          <a:lstStyle/>
          <a:p>
            <a:pPr marL="379534" lvl="0" indent="-379534">
              <a:defRPr sz="1800">
                <a:solidFill>
                  <a:srgbClr val="000000"/>
                </a:solidFill>
              </a:defRPr>
            </a:pPr>
            <a:r>
              <a:rPr sz="3700"/>
              <a:t>a huge mass of ice which moves slowly over land.</a:t>
            </a:r>
          </a:p>
          <a:p>
            <a:pPr marL="379534" lvl="0" indent="-379534">
              <a:defRPr sz="1800">
                <a:solidFill>
                  <a:srgbClr val="000000"/>
                </a:solidFill>
              </a:defRPr>
            </a:pPr>
            <a:r>
              <a:rPr sz="3700" b="1"/>
              <a:t>Two Types of Glaciers</a:t>
            </a:r>
          </a:p>
          <a:p>
            <a:pPr marL="1268534" lvl="2" indent="-379534">
              <a:defRPr sz="1800">
                <a:solidFill>
                  <a:srgbClr val="000000"/>
                </a:solidFill>
              </a:defRPr>
            </a:pPr>
            <a:r>
              <a:rPr sz="3700"/>
              <a:t>1. </a:t>
            </a:r>
            <a:r>
              <a:rPr sz="3700" b="1"/>
              <a:t>Sheet </a:t>
            </a:r>
            <a:r>
              <a:rPr sz="3700"/>
              <a:t>(Continental): covering very large areas of land, form broad domes of ice.</a:t>
            </a:r>
          </a:p>
          <a:p>
            <a:pPr marL="2602034" lvl="5" indent="-379534">
              <a:spcBef>
                <a:spcPts val="4800"/>
              </a:spcBef>
              <a:buSzPct val="100000"/>
              <a:buChar char="•"/>
              <a:defRPr sz="1800" cap="none" spc="0">
                <a:solidFill>
                  <a:srgbClr val="000000"/>
                </a:solidFill>
              </a:defRPr>
            </a:pPr>
            <a:r>
              <a:rPr sz="3700">
                <a:latin typeface="Helvetica Neue"/>
                <a:ea typeface="Helvetica Neue"/>
                <a:cs typeface="Helvetica Neue"/>
                <a:sym typeface="Helvetica Neue"/>
              </a:rPr>
              <a:t>Greenland and Antarcrica</a:t>
            </a:r>
          </a:p>
          <a:p>
            <a:pPr marL="1268534" lvl="2" indent="-379534">
              <a:defRPr sz="1800">
                <a:solidFill>
                  <a:srgbClr val="000000"/>
                </a:solidFill>
              </a:defRPr>
            </a:pPr>
            <a:r>
              <a:rPr sz="3700"/>
              <a:t>2.</a:t>
            </a:r>
            <a:r>
              <a:rPr sz="3700" b="1"/>
              <a:t> Alpine</a:t>
            </a:r>
            <a:r>
              <a:rPr sz="3700"/>
              <a:t>: found on mountainsides; move downward through the valley.</a:t>
            </a:r>
          </a:p>
          <a:p>
            <a:pPr marL="2602034" lvl="5" indent="-379534">
              <a:spcBef>
                <a:spcPts val="4800"/>
              </a:spcBef>
              <a:buSzPct val="100000"/>
              <a:buChar char="•"/>
              <a:defRPr sz="1800" cap="none" spc="0">
                <a:solidFill>
                  <a:srgbClr val="000000"/>
                </a:solidFill>
              </a:defRPr>
            </a:pPr>
            <a:r>
              <a:rPr sz="3700">
                <a:latin typeface="Helvetica Neue"/>
                <a:ea typeface="Helvetica Neue"/>
                <a:cs typeface="Helvetica Neue"/>
                <a:sym typeface="Helvetica Neue"/>
              </a:rPr>
              <a:t>Rockies, Alps, Himalayas, Andes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4">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4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1" build="p" bldLvl="5"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ContinentalGlaciers.gif"/>
          <p:cNvPicPr/>
          <p:nvPr/>
        </p:nvPicPr>
        <p:blipFill>
          <a:blip r:embed="rId2">
            <a:extLst/>
          </a:blip>
          <a:stretch>
            <a:fillRect/>
          </a:stretch>
        </p:blipFill>
        <p:spPr>
          <a:xfrm>
            <a:off x="-827460" y="0"/>
            <a:ext cx="1465972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Grosser_Aletschgletscher_3178.jp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2013-08-17_0052.jpg"/>
          <p:cNvPicPr/>
          <p:nvPr/>
        </p:nvPicPr>
        <p:blipFill>
          <a:blip r:embed="rId2">
            <a:extLst/>
          </a:blip>
          <a:stretch>
            <a:fillRect/>
          </a:stretch>
        </p:blipFill>
        <p:spPr>
          <a:xfrm>
            <a:off x="-742950" y="-101600"/>
            <a:ext cx="15811500" cy="1185862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2013-08-17_0054.jp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2013-08-17_0053.jpg"/>
          <p:cNvPicPr/>
          <p:nvPr/>
        </p:nvPicPr>
        <p:blipFill>
          <a:blip r:embed="rId2">
            <a:extLst/>
          </a:blip>
          <a:stretch>
            <a:fillRect/>
          </a:stretch>
        </p:blipFill>
        <p:spPr>
          <a:xfrm>
            <a:off x="-10020300" y="-3873500"/>
            <a:ext cx="24117300" cy="1808797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USA52BlankBWPrint.tiff"/>
          <p:cNvPicPr/>
          <p:nvPr/>
        </p:nvPicPr>
        <p:blipFill>
          <a:blip r:embed="rId2">
            <a:extLst/>
          </a:blip>
          <a:stretch>
            <a:fillRect/>
          </a:stretch>
        </p:blipFill>
        <p:spPr>
          <a:xfrm>
            <a:off x="228600" y="107584"/>
            <a:ext cx="12534900" cy="9805132"/>
          </a:xfrm>
          <a:prstGeom prst="rect">
            <a:avLst/>
          </a:prstGeom>
          <a:ln w="12700">
            <a:miter lim="400000"/>
          </a:ln>
        </p:spPr>
      </p:pic>
      <p:sp>
        <p:nvSpPr>
          <p:cNvPr id="141" name="Shape 141"/>
          <p:cNvSpPr/>
          <p:nvPr/>
        </p:nvSpPr>
        <p:spPr>
          <a:xfrm>
            <a:off x="6464300" y="9169400"/>
            <a:ext cx="6642100" cy="1346200"/>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2013-08-17_0018.jpg"/>
          <p:cNvPicPr/>
          <p:nvPr/>
        </p:nvPicPr>
        <p:blipFill>
          <a:blip r:embed="rId2">
            <a:extLst/>
          </a:blip>
          <a:stretch>
            <a:fillRect/>
          </a:stretch>
        </p:blipFill>
        <p:spPr>
          <a:xfrm>
            <a:off x="-3708400" y="-3848100"/>
            <a:ext cx="23825200" cy="17868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2013-08-17_0016.jpg"/>
          <p:cNvPicPr/>
          <p:nvPr/>
        </p:nvPicPr>
        <p:blipFill>
          <a:blip r:embed="rId2">
            <a:extLst/>
          </a:blip>
          <a:stretch>
            <a:fillRect/>
          </a:stretch>
        </p:blipFill>
        <p:spPr>
          <a:xfrm>
            <a:off x="-6235700" y="-2451100"/>
            <a:ext cx="25476200" cy="191071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2013-08-17_0036.jpg"/>
          <p:cNvPicPr/>
          <p:nvPr/>
        </p:nvPicPr>
        <p:blipFill>
          <a:blip r:embed="rId2">
            <a:extLst/>
          </a:blip>
          <a:stretch>
            <a:fillRect/>
          </a:stretch>
        </p:blipFill>
        <p:spPr>
          <a:xfrm>
            <a:off x="-3314700" y="-4902200"/>
            <a:ext cx="21234400" cy="15925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2013-08-17_0010.jpg"/>
          <p:cNvPicPr/>
          <p:nvPr/>
        </p:nvPicPr>
        <p:blipFill>
          <a:blip r:embed="rId2">
            <a:extLst/>
          </a:blip>
          <a:stretch>
            <a:fillRect/>
          </a:stretch>
        </p:blipFill>
        <p:spPr>
          <a:xfrm>
            <a:off x="-5461000" y="-4025900"/>
            <a:ext cx="23723600" cy="177927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946194_10151382198601714_377075957_n.jpg"/>
          <p:cNvPicPr/>
          <p:nvPr/>
        </p:nvPicPr>
        <p:blipFill>
          <a:blip r:embed="rId2">
            <a:extLst/>
          </a:blip>
          <a:stretch>
            <a:fillRect/>
          </a:stretch>
        </p:blipFill>
        <p:spPr>
          <a:xfrm>
            <a:off x="-1231900" y="-265118"/>
            <a:ext cx="15468600" cy="1028383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20110317-nz2.jpg"/>
          <p:cNvPicPr/>
          <p:nvPr/>
        </p:nvPicPr>
        <p:blipFill>
          <a:blip r:embed="rId2">
            <a:extLst/>
          </a:blip>
          <a:stretch>
            <a:fillRect/>
          </a:stretch>
        </p:blipFill>
        <p:spPr>
          <a:xfrm>
            <a:off x="-8547100" y="-3454400"/>
            <a:ext cx="30099000" cy="20066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glacier equilibrium.jpg"/>
          <p:cNvPicPr/>
          <p:nvPr/>
        </p:nvPicPr>
        <p:blipFill>
          <a:blip r:embed="rId2">
            <a:extLst/>
          </a:blip>
          <a:stretch>
            <a:fillRect/>
          </a:stretch>
        </p:blipFill>
        <p:spPr>
          <a:xfrm>
            <a:off x="114300" y="90487"/>
            <a:ext cx="12763500" cy="957262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url?sa=i&amp;rct=j&amp;q=&amp;esrc=s&amp;source=images&amp;cd=&amp;docid=-j5Cu8bogXP-HM&amp;tbnid=32wBe9bYCy8C4M-&amp;ved=0CAUQjRw&amp;url=http%3A%2F%2Fwww.thesun.co.uk%2Fsol%2Fhomepage%2Ftravel%2F1321172%2FExploring-the-Alps-on-foot-is.png"/>
          <p:cNvPicPr/>
          <p:nvPr/>
        </p:nvPicPr>
        <p:blipFill>
          <a:blip r:embed="rId2">
            <a:extLst/>
          </a:blip>
          <a:stretch>
            <a:fillRect/>
          </a:stretch>
        </p:blipFill>
        <p:spPr>
          <a:xfrm>
            <a:off x="-3111500" y="-285136"/>
            <a:ext cx="18110200" cy="1062181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507"/>
          <p:cNvPicPr/>
          <p:nvPr/>
        </p:nvPicPr>
        <p:blipFill>
          <a:blip r:embed="rId2">
            <a:extLst/>
          </a:blip>
          <a:stretch>
            <a:fillRect/>
          </a:stretch>
        </p:blipFill>
        <p:spPr>
          <a:xfrm>
            <a:off x="152400" y="635000"/>
            <a:ext cx="8196839" cy="8483600"/>
          </a:xfrm>
          <a:prstGeom prst="rect">
            <a:avLst/>
          </a:prstGeom>
          <a:effectLst>
            <a:outerShdw blurRad="127000" dist="76200" dir="2700000" rotWithShape="0">
              <a:srgbClr val="000000">
                <a:alpha val="75000"/>
              </a:srgbClr>
            </a:outerShdw>
          </a:effectLst>
        </p:spPr>
      </p:pic>
      <p:pic>
        <p:nvPicPr>
          <p:cNvPr id="509" name="Picture 508"/>
          <p:cNvPicPr/>
          <p:nvPr/>
        </p:nvPicPr>
        <p:blipFill>
          <a:blip r:embed="rId3">
            <a:extLst/>
          </a:blip>
          <a:stretch>
            <a:fillRect/>
          </a:stretch>
        </p:blipFill>
        <p:spPr>
          <a:xfrm>
            <a:off x="3240021" y="80476"/>
            <a:ext cx="9636258" cy="9588501"/>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09"/>
                                        </p:tgtEl>
                                        <p:attrNameLst>
                                          <p:attrName>style.visibility</p:attrName>
                                        </p:attrNameLst>
                                      </p:cBhvr>
                                      <p:to>
                                        <p:strVal val="visible"/>
                                      </p:to>
                                    </p:set>
                                    <p:animEffect transition="in" filter="box(out)">
                                      <p:cBhvr>
                                        <p:cTn id="7"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1"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340685_MS-ES-10-29-glacial-landforms.jpg.jpg"/>
          <p:cNvPicPr/>
          <p:nvPr/>
        </p:nvPicPr>
        <p:blipFill>
          <a:blip r:embed="rId2">
            <a:extLst/>
          </a:blip>
          <a:stretch>
            <a:fillRect/>
          </a:stretch>
        </p:blipFill>
        <p:spPr>
          <a:xfrm>
            <a:off x="76200" y="298450"/>
            <a:ext cx="12852781" cy="91313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usa3.png"/>
          <p:cNvPicPr/>
          <p:nvPr/>
        </p:nvPicPr>
        <p:blipFill>
          <a:blip r:embed="rId2">
            <a:extLst/>
          </a:blip>
          <a:stretch>
            <a:fillRect/>
          </a:stretch>
        </p:blipFill>
        <p:spPr>
          <a:xfrm>
            <a:off x="-233714" y="-552450"/>
            <a:ext cx="13472228" cy="108585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il-glaciers.gif"/>
          <p:cNvPicPr/>
          <p:nvPr/>
        </p:nvPicPr>
        <p:blipFill>
          <a:blip r:embed="rId2">
            <a:extLst/>
          </a:blip>
          <a:stretch>
            <a:fillRect/>
          </a:stretch>
        </p:blipFill>
        <p:spPr>
          <a:xfrm>
            <a:off x="309" y="2120900"/>
            <a:ext cx="12948910" cy="4838700"/>
          </a:xfrm>
          <a:prstGeom prst="rect">
            <a:avLst/>
          </a:prstGeom>
          <a:ln w="12700">
            <a:miter lim="400000"/>
          </a:ln>
        </p:spPr>
      </p:pic>
      <p:sp>
        <p:nvSpPr>
          <p:cNvPr id="514" name="Shape 514"/>
          <p:cNvSpPr/>
          <p:nvPr/>
        </p:nvSpPr>
        <p:spPr>
          <a:xfrm>
            <a:off x="141006" y="871161"/>
            <a:ext cx="12724322" cy="94494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5500" b="1">
                <a:solidFill>
                  <a:srgbClr val="000000"/>
                </a:solidFill>
                <a:latin typeface="Helvetica Neue Light"/>
                <a:ea typeface="Helvetica Neue Light"/>
                <a:cs typeface="Helvetica Neue Light"/>
                <a:sym typeface="Helvetica Neue Light"/>
              </a:defRPr>
            </a:lvl1pPr>
          </a:lstStyle>
          <a:p>
            <a:pPr lvl="0">
              <a:defRPr sz="1800" b="0"/>
            </a:pPr>
            <a:r>
              <a:rPr sz="5500" b="1"/>
              <a:t>What is meant by a retreating glacier?</a:t>
            </a:r>
          </a:p>
        </p:txBody>
      </p:sp>
      <p:sp>
        <p:nvSpPr>
          <p:cNvPr id="515" name="Shape 515"/>
          <p:cNvSpPr/>
          <p:nvPr/>
        </p:nvSpPr>
        <p:spPr>
          <a:xfrm>
            <a:off x="2379952" y="7023100"/>
            <a:ext cx="824651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a:solidFill>
                  <a:srgbClr val="000000"/>
                </a:solidFill>
                <a:latin typeface="Helvetica Neue Light"/>
                <a:ea typeface="Helvetica Neue Light"/>
                <a:cs typeface="Helvetica Neue Light"/>
                <a:sym typeface="Helvetica Neue Light"/>
              </a:defRPr>
            </a:lvl1pPr>
          </a:lstStyle>
          <a:p>
            <a:pPr lvl="0">
              <a:defRPr sz="1800"/>
            </a:pPr>
            <a:r>
              <a:rPr sz="4200"/>
              <a:t>Glaciers only move in one direction.</a:t>
            </a:r>
          </a:p>
        </p:txBody>
      </p:sp>
      <p:sp>
        <p:nvSpPr>
          <p:cNvPr id="516" name="Shape 516"/>
          <p:cNvSpPr/>
          <p:nvPr/>
        </p:nvSpPr>
        <p:spPr>
          <a:xfrm>
            <a:off x="768" y="7823200"/>
            <a:ext cx="13004801"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4200" b="1">
                <a:solidFill>
                  <a:srgbClr val="000000"/>
                </a:solidFill>
                <a:latin typeface="Helvetica Neue Light"/>
                <a:ea typeface="Helvetica Neue Light"/>
                <a:cs typeface="Helvetica Neue Light"/>
                <a:sym typeface="Helvetica Neue Light"/>
              </a:defRPr>
            </a:lvl1pPr>
          </a:lstStyle>
          <a:p>
            <a:pPr lvl="0">
              <a:defRPr sz="1800" b="0"/>
            </a:pPr>
            <a:r>
              <a:rPr sz="4200" b="1"/>
              <a:t>The rate of melting is greater than the forward movement.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LongIslandEndMoraines.gif"/>
          <p:cNvPicPr/>
          <p:nvPr/>
        </p:nvPicPr>
        <p:blipFill>
          <a:blip r:embed="rId2">
            <a:extLst/>
          </a:blip>
          <a:stretch>
            <a:fillRect/>
          </a:stretch>
        </p:blipFill>
        <p:spPr>
          <a:xfrm>
            <a:off x="33177" y="562074"/>
            <a:ext cx="12915901" cy="86167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2013-08-20_0001.jpg"/>
          <p:cNvPicPr/>
          <p:nvPr/>
        </p:nvPicPr>
        <p:blipFill>
          <a:blip r:embed="rId2">
            <a:extLst/>
          </a:blip>
          <a:stretch>
            <a:fillRect/>
          </a:stretch>
        </p:blipFill>
        <p:spPr>
          <a:xfrm>
            <a:off x="-2842684" y="-838200"/>
            <a:ext cx="18935701" cy="1420177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url?sa=i&amp;rct=j&amp;q=&amp;esrc=s&amp;source=images&amp;cd=&amp;docid=weRDUlfDk71HyM&amp;tbnid=-dNcc40wH1E2wM-&amp;ved=0CAUQjRw&amp;url=http%3A%2F%2Fwww.geol.umd.edu%2F~jmerck%2Fgeol100%2Flectures%2F36a.html&amp;ei=YRAUUrbRM8iGyAGyo4DgDw.png"/>
          <p:cNvPicPr/>
          <p:nvPr/>
        </p:nvPicPr>
        <p:blipFill>
          <a:blip r:embed="rId2">
            <a:extLst/>
          </a:blip>
          <a:stretch>
            <a:fillRect/>
          </a:stretch>
        </p:blipFill>
        <p:spPr>
          <a:xfrm>
            <a:off x="-1346200" y="-433692"/>
            <a:ext cx="15913100" cy="1062098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url?sa=i&amp;rct=j&amp;q=&amp;esrc=s&amp;source=images&amp;cd=&amp;docid=ZKj_YgfE42R-aM&amp;tbnid=UsB5uaHNqGAj1M-&amp;ved=0CAUQjRw&amp;url=http%3A%2F%2Fwww.divinglore.com%2FGenesis%2FUSA%2FUSARegionminnesota.htm&amp;ei=nxAUUtDODYvlyAGF4oH4C.png"/>
          <p:cNvPicPr/>
          <p:nvPr/>
        </p:nvPicPr>
        <p:blipFill>
          <a:blip r:embed="rId2">
            <a:extLst/>
          </a:blip>
          <a:stretch>
            <a:fillRect/>
          </a:stretch>
        </p:blipFill>
        <p:spPr>
          <a:xfrm>
            <a:off x="-1143000" y="-509188"/>
            <a:ext cx="15519400" cy="1046717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droppedImage.png"/>
          <p:cNvPicPr/>
          <p:nvPr/>
        </p:nvPicPr>
        <p:blipFill>
          <a:blip r:embed="rId2">
            <a:extLst/>
          </a:blip>
          <a:stretch>
            <a:fillRect/>
          </a:stretch>
        </p:blipFill>
        <p:spPr>
          <a:xfrm>
            <a:off x="-3111500" y="0"/>
            <a:ext cx="18973800" cy="1055442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url?sa=i&amp;rct=j&amp;q=&amp;esrc=s&amp;source=images&amp;cd=&amp;docid=zwuOU8HOU_jSbM&amp;tbnid=HeDKoeehoWiQiM-&amp;ved=0CAUQjRw&amp;url=http%3A%2F%2Fwww.icsd.k12.ny.us%2Fsabbatic%2Findex.php%3Foption%3Dcom_content%26task%3Dview%26id%.png"/>
          <p:cNvPicPr/>
          <p:nvPr/>
        </p:nvPicPr>
        <p:blipFill>
          <a:blip r:embed="rId2">
            <a:extLst/>
          </a:blip>
          <a:stretch>
            <a:fillRect/>
          </a:stretch>
        </p:blipFill>
        <p:spPr>
          <a:xfrm>
            <a:off x="-1943100" y="-215900"/>
            <a:ext cx="17244120" cy="10185400"/>
          </a:xfrm>
          <a:prstGeom prst="rect">
            <a:avLst/>
          </a:prstGeom>
          <a:ln w="12700">
            <a:miter lim="400000"/>
          </a:ln>
        </p:spPr>
      </p:pic>
      <p:pic>
        <p:nvPicPr>
          <p:cNvPr id="529" name="url?sa=i&amp;source=images&amp;cd=&amp;docid=0L1UuDVUepnKyM&amp;tbnid=jFQNYTlQA5i6_M-&amp;ved=0CAgQjRwwAA&amp;url=http%3A%2F%2Fwww.findingdulcinea.com%2Ffeatures%2Ftravel%2Fgetaways%2F2009%2Fmay%2FSummer-Getaway--Ithaca-and-.png"/>
          <p:cNvPicPr/>
          <p:nvPr/>
        </p:nvPicPr>
        <p:blipFill>
          <a:blip r:embed="rId3">
            <a:extLst/>
          </a:blip>
          <a:stretch>
            <a:fillRect/>
          </a:stretch>
        </p:blipFill>
        <p:spPr>
          <a:xfrm>
            <a:off x="266700" y="6070600"/>
            <a:ext cx="5791200" cy="34925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url?sa=i&amp;rct=j&amp;q=&amp;esrc=s&amp;source=images&amp;cd=&amp;docid=zwuOU8HOU_jSbM&amp;tbnid=HeDKoeehoWiQiM-&amp;ved=0CAUQjRw&amp;url=http%3A%2F%2Fwww.nasa.gov%2Fmultimedia%2Fimagegallery%2Fimage_feature_276.html&amp;ei=vRAUUou9OImayAG.png"/>
          <p:cNvPicPr/>
          <p:nvPr/>
        </p:nvPicPr>
        <p:blipFill>
          <a:blip r:embed="rId2">
            <a:extLst/>
          </a:blip>
          <a:stretch>
            <a:fillRect/>
          </a:stretch>
        </p:blipFill>
        <p:spPr>
          <a:xfrm>
            <a:off x="-431800" y="-279400"/>
            <a:ext cx="13857288" cy="103124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blankworldmap.png"/>
          <p:cNvPicPr/>
          <p:nvPr/>
        </p:nvPicPr>
        <p:blipFill>
          <a:blip r:embed="rId2">
            <a:extLst/>
          </a:blip>
          <a:stretch>
            <a:fillRect/>
          </a:stretch>
        </p:blipFill>
        <p:spPr>
          <a:xfrm>
            <a:off x="-7644" y="1631950"/>
            <a:ext cx="13020088" cy="64897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url?sa=i&amp;source=images&amp;cd=&amp;docid=b1q0ZkVYkJwP-M&amp;tbnid=lpzmojvJIK1qWM-&amp;ved=&amp;url=http%3A%2F%2Fwww.freeusandworldmaps.com%2Fhtml%2FWorld_Projections%2FWorldPrint.tiff"/>
          <p:cNvPicPr/>
          <p:nvPr/>
        </p:nvPicPr>
        <p:blipFill>
          <a:blip r:embed="rId2">
            <a:extLst/>
          </a:blip>
          <a:stretch>
            <a:fillRect/>
          </a:stretch>
        </p:blipFill>
        <p:spPr>
          <a:xfrm>
            <a:off x="-736600" y="-476250"/>
            <a:ext cx="14460684" cy="11226800"/>
          </a:xfrm>
          <a:prstGeom prst="rect">
            <a:avLst/>
          </a:prstGeom>
          <a:ln w="12700">
            <a:miter lim="400000"/>
          </a:ln>
        </p:spPr>
      </p:pic>
      <p:sp>
        <p:nvSpPr>
          <p:cNvPr id="148" name="Shape 148"/>
          <p:cNvSpPr/>
          <p:nvPr/>
        </p:nvSpPr>
        <p:spPr>
          <a:xfrm>
            <a:off x="3180430" y="4724400"/>
            <a:ext cx="749301" cy="825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2</a:t>
            </a:r>
          </a:p>
        </p:txBody>
      </p:sp>
      <p:sp>
        <p:nvSpPr>
          <p:cNvPr id="149" name="Shape 149"/>
          <p:cNvSpPr/>
          <p:nvPr/>
        </p:nvSpPr>
        <p:spPr>
          <a:xfrm>
            <a:off x="2077995" y="2006600"/>
            <a:ext cx="476549"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1</a:t>
            </a:r>
          </a:p>
        </p:txBody>
      </p:sp>
      <p:sp>
        <p:nvSpPr>
          <p:cNvPr id="150" name="Shape 150"/>
          <p:cNvSpPr/>
          <p:nvPr/>
        </p:nvSpPr>
        <p:spPr>
          <a:xfrm>
            <a:off x="6261100" y="3881320"/>
            <a:ext cx="482600" cy="825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3</a:t>
            </a:r>
          </a:p>
        </p:txBody>
      </p:sp>
      <p:sp>
        <p:nvSpPr>
          <p:cNvPr id="151" name="Shape 151"/>
          <p:cNvSpPr/>
          <p:nvPr/>
        </p:nvSpPr>
        <p:spPr>
          <a:xfrm>
            <a:off x="6041859" y="2006600"/>
            <a:ext cx="476548"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4</a:t>
            </a:r>
          </a:p>
        </p:txBody>
      </p:sp>
      <p:sp>
        <p:nvSpPr>
          <p:cNvPr id="152" name="Shape 152"/>
          <p:cNvSpPr/>
          <p:nvPr/>
        </p:nvSpPr>
        <p:spPr>
          <a:xfrm>
            <a:off x="8952846" y="2458175"/>
            <a:ext cx="1019772"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5</a:t>
            </a:r>
          </a:p>
        </p:txBody>
      </p:sp>
      <p:sp>
        <p:nvSpPr>
          <p:cNvPr id="153" name="Shape 153"/>
          <p:cNvSpPr/>
          <p:nvPr/>
        </p:nvSpPr>
        <p:spPr>
          <a:xfrm>
            <a:off x="10615940" y="5306733"/>
            <a:ext cx="1019771"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6</a:t>
            </a:r>
          </a:p>
        </p:txBody>
      </p:sp>
      <p:sp>
        <p:nvSpPr>
          <p:cNvPr id="154" name="Shape 154"/>
          <p:cNvSpPr/>
          <p:nvPr/>
        </p:nvSpPr>
        <p:spPr>
          <a:xfrm>
            <a:off x="6892582" y="7577480"/>
            <a:ext cx="1019771"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solidFill>
                  <a:srgbClr val="E32400"/>
                </a:solidFill>
                <a:latin typeface="Gill Sans"/>
                <a:ea typeface="Gill Sans"/>
                <a:cs typeface="Gill Sans"/>
                <a:sym typeface="Gill Sans"/>
              </a:defRPr>
            </a:lvl1pPr>
          </a:lstStyle>
          <a:p>
            <a:pPr lvl="0">
              <a:defRPr sz="1800" b="0">
                <a:solidFill>
                  <a:srgbClr val="000000"/>
                </a:solidFill>
              </a:defRPr>
            </a:pPr>
            <a:r>
              <a:rPr sz="4800" b="1">
                <a:solidFill>
                  <a:srgbClr val="E32400"/>
                </a:solidFill>
              </a:rPr>
              <a:t>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49"/>
                                        </p:tgtEl>
                                        <p:attrNameLst>
                                          <p:attrName>style.visibility</p:attrName>
                                        </p:attrNameLst>
                                      </p:cBhvr>
                                      <p:to>
                                        <p:strVal val="visible"/>
                                      </p:to>
                                    </p:set>
                                    <p:animEffect transition="in" filter="fade">
                                      <p:cBhvr>
                                        <p:cTn id="7" dur="1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48"/>
                                        </p:tgtEl>
                                        <p:attrNameLst>
                                          <p:attrName>style.visibility</p:attrName>
                                        </p:attrNameLst>
                                      </p:cBhvr>
                                      <p:to>
                                        <p:strVal val="visible"/>
                                      </p:to>
                                    </p:set>
                                    <p:animEffect transition="in" filter="fade">
                                      <p:cBhvr>
                                        <p:cTn id="12" dur="1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50"/>
                                        </p:tgtEl>
                                        <p:attrNameLst>
                                          <p:attrName>style.visibility</p:attrName>
                                        </p:attrNameLst>
                                      </p:cBhvr>
                                      <p:to>
                                        <p:strVal val="visible"/>
                                      </p:to>
                                    </p:set>
                                    <p:animEffect transition="in" filter="fade">
                                      <p:cBhvr>
                                        <p:cTn id="17" dur="1500"/>
                                        <p:tgtEl>
                                          <p:spTgt spid="1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151"/>
                                        </p:tgtEl>
                                        <p:attrNameLst>
                                          <p:attrName>style.visibility</p:attrName>
                                        </p:attrNameLst>
                                      </p:cBhvr>
                                      <p:to>
                                        <p:strVal val="visible"/>
                                      </p:to>
                                    </p:set>
                                    <p:animEffect transition="in" filter="fade">
                                      <p:cBhvr>
                                        <p:cTn id="22" dur="1500"/>
                                        <p:tgtEl>
                                          <p:spTgt spid="1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p:tmAbs val="0"/>
                                  </p:iterate>
                                  <p:childTnLst>
                                    <p:set>
                                      <p:cBhvr>
                                        <p:cTn id="26" fill="hold"/>
                                        <p:tgtEl>
                                          <p:spTgt spid="152"/>
                                        </p:tgtEl>
                                        <p:attrNameLst>
                                          <p:attrName>style.visibility</p:attrName>
                                        </p:attrNameLst>
                                      </p:cBhvr>
                                      <p:to>
                                        <p:strVal val="visible"/>
                                      </p:to>
                                    </p:set>
                                    <p:animEffect transition="in" filter="fade">
                                      <p:cBhvr>
                                        <p:cTn id="27" dur="1500"/>
                                        <p:tgtEl>
                                          <p:spTgt spid="1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6" nodeType="clickEffect">
                                  <p:stCondLst>
                                    <p:cond delay="0"/>
                                  </p:stCondLst>
                                  <p:iterate>
                                    <p:tmAbs val="0"/>
                                  </p:iterate>
                                  <p:childTnLst>
                                    <p:set>
                                      <p:cBhvr>
                                        <p:cTn id="31" fill="hold"/>
                                        <p:tgtEl>
                                          <p:spTgt spid="153"/>
                                        </p:tgtEl>
                                        <p:attrNameLst>
                                          <p:attrName>style.visibility</p:attrName>
                                        </p:attrNameLst>
                                      </p:cBhvr>
                                      <p:to>
                                        <p:strVal val="visible"/>
                                      </p:to>
                                    </p:set>
                                    <p:animEffect transition="in" filter="fade">
                                      <p:cBhvr>
                                        <p:cTn id="32" dur="1500"/>
                                        <p:tgtEl>
                                          <p:spTgt spid="1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7" nodeType="clickEffect">
                                  <p:stCondLst>
                                    <p:cond delay="0"/>
                                  </p:stCondLst>
                                  <p:iterate>
                                    <p:tmAbs val="0"/>
                                  </p:iterate>
                                  <p:childTnLst>
                                    <p:set>
                                      <p:cBhvr>
                                        <p:cTn id="36" fill="hold"/>
                                        <p:tgtEl>
                                          <p:spTgt spid="154"/>
                                        </p:tgtEl>
                                        <p:attrNameLst>
                                          <p:attrName>style.visibility</p:attrName>
                                        </p:attrNameLst>
                                      </p:cBhvr>
                                      <p:to>
                                        <p:strVal val="visible"/>
                                      </p:to>
                                    </p:set>
                                    <p:animEffect transition="in" filter="fade">
                                      <p:cBhvr>
                                        <p:cTn id="37" dur="1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2" animBg="1" advAuto="0"/>
      <p:bldP spid="149" grpId="1" animBg="1" advAuto="0"/>
      <p:bldP spid="150" grpId="3" animBg="1" advAuto="0"/>
      <p:bldP spid="151" grpId="4" animBg="1" advAuto="0"/>
      <p:bldP spid="152" grpId="5" animBg="1" advAuto="0"/>
      <p:bldP spid="153" grpId="6" animBg="1" advAuto="0"/>
      <p:bldP spid="154" grpId="7"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uGTm3Wv.jpg"/>
          <p:cNvPicPr/>
          <p:nvPr/>
        </p:nvPicPr>
        <p:blipFill>
          <a:blip r:embed="rId2">
            <a:extLst/>
          </a:blip>
          <a:stretch>
            <a:fillRect/>
          </a:stretch>
        </p:blipFill>
        <p:spPr>
          <a:xfrm>
            <a:off x="1181100" y="-127000"/>
            <a:ext cx="10642600" cy="9994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sp>
        <p:nvSpPr>
          <p:cNvPr id="159" name="Shape 159"/>
          <p:cNvSpPr/>
          <p:nvPr/>
        </p:nvSpPr>
        <p:spPr>
          <a:xfrm>
            <a:off x="2245180" y="2169729"/>
            <a:ext cx="851444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b="1">
                <a:solidFill>
                  <a:srgbClr val="000000"/>
                </a:solidFill>
              </a:defRPr>
            </a:lvl1pPr>
          </a:lstStyle>
          <a:p>
            <a:pPr lvl="0">
              <a:defRPr sz="1800" b="0"/>
            </a:pPr>
            <a:r>
              <a:rPr sz="4900" b="1"/>
              <a:t>http://mapfight.appspot.com</a:t>
            </a:r>
          </a:p>
        </p:txBody>
      </p:sp>
      <p:pic>
        <p:nvPicPr>
          <p:cNvPr id="160" name="Picture 159"/>
          <p:cNvPicPr/>
          <p:nvPr/>
        </p:nvPicPr>
        <p:blipFill>
          <a:blip r:embed="rId3">
            <a:extLst/>
          </a:blip>
          <a:stretch>
            <a:fillRect/>
          </a:stretch>
        </p:blipFill>
        <p:spPr>
          <a:xfrm>
            <a:off x="348264" y="3441880"/>
            <a:ext cx="12308272" cy="2869840"/>
          </a:xfrm>
          <a:prstGeom prst="rect">
            <a:avLst/>
          </a:prstGeom>
          <a:effectLst>
            <a:outerShdw blurRad="63500" dist="25400" dir="5400000" rotWithShape="0">
              <a:srgbClr val="000000">
                <a:alpha val="50000"/>
              </a:srgbClr>
            </a:outerShdw>
            <a:reflection stA="50000"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p:cNvPicPr/>
          <p:nvPr/>
        </p:nvPicPr>
        <p:blipFill>
          <a:blip r:embed="rId2">
            <a:extLst/>
          </a:blip>
          <a:stretch>
            <a:fillRect/>
          </a:stretch>
        </p:blipFill>
        <p:spPr>
          <a:xfrm>
            <a:off x="285750" y="2171700"/>
            <a:ext cx="12433300" cy="5410200"/>
          </a:xfrm>
          <a:prstGeom prst="rect">
            <a:avLst/>
          </a:prstGeom>
          <a:effectLst>
            <a:outerShdw blurRad="63500" dist="25400" dir="5400000" rotWithShape="0">
              <a:srgbClr val="000000">
                <a:alpha val="50000"/>
              </a:srgbClr>
            </a:outerShdw>
            <a:reflection stA="50000"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 name="Table 164"/>
          <p:cNvGraphicFramePr/>
          <p:nvPr/>
        </p:nvGraphicFramePr>
        <p:xfrm>
          <a:off x="298636" y="1271927"/>
          <a:ext cx="12407527" cy="8118900"/>
        </p:xfrm>
        <a:graphic>
          <a:graphicData uri="http://schemas.openxmlformats.org/drawingml/2006/table">
            <a:tbl>
              <a:tblPr>
                <a:tableStyleId>{4C3C2611-4C71-4FC5-86AE-919BDF0F9419}</a:tableStyleId>
              </a:tblPr>
              <a:tblGrid>
                <a:gridCol w="938473"/>
                <a:gridCol w="5734527"/>
                <a:gridCol w="5734527"/>
              </a:tblGrid>
              <a:tr h="1623780">
                <a:tc>
                  <a:txBody>
                    <a:bodyPr/>
                    <a:lstStyle/>
                    <a:p>
                      <a:pPr lvl="0" defTabSz="914400">
                        <a:defRPr>
                          <a:solidFill>
                            <a:srgbClr val="000000"/>
                          </a:solidFill>
                        </a:defRPr>
                      </a:pPr>
                      <a:r>
                        <a:rPr sz="4800" b="1">
                          <a:sym typeface="Helvetica Light"/>
                        </a:rPr>
                        <a:t>1</a:t>
                      </a:r>
                    </a:p>
                  </a:txBody>
                  <a:tcPr marL="50800" marR="50800" marT="50800" marB="50800" anchor="ctr" horzOverflow="overflow">
                    <a:lnL w="12700">
                      <a:solidFill>
                        <a:srgbClr val="D6D6D6"/>
                      </a:solidFill>
                      <a:miter lim="400000"/>
                    </a:lnL>
                    <a:lnT w="12700">
                      <a:solidFill>
                        <a:srgbClr val="D6D6D6"/>
                      </a:solidFill>
                      <a:miter lim="400000"/>
                    </a:lnT>
                  </a:tcPr>
                </a:tc>
                <a:tc>
                  <a:txBody>
                    <a:bodyPr/>
                    <a:lstStyle/>
                    <a:p>
                      <a:pPr lvl="0" defTabSz="914400">
                        <a:defRPr>
                          <a:solidFill>
                            <a:srgbClr val="000000"/>
                          </a:solidFill>
                        </a:defRPr>
                      </a:pPr>
                      <a:r>
                        <a:rPr sz="4800" b="1">
                          <a:sym typeface="Helvetica Light"/>
                        </a:rPr>
                        <a:t>United States</a:t>
                      </a:r>
                    </a:p>
                  </a:txBody>
                  <a:tcPr marL="50800" marR="50800" marT="50800" marB="50800" anchor="ctr" horzOverflow="overflow">
                    <a:lnT w="12700">
                      <a:solidFill>
                        <a:srgbClr val="D6D6D6"/>
                      </a:solidFill>
                      <a:miter lim="400000"/>
                    </a:lnT>
                  </a:tcPr>
                </a:tc>
                <a:tc>
                  <a:txBody>
                    <a:bodyPr/>
                    <a:lstStyle/>
                    <a:p>
                      <a:pPr lvl="0" defTabSz="914400">
                        <a:defRPr>
                          <a:solidFill>
                            <a:srgbClr val="000000"/>
                          </a:solidFill>
                        </a:defRPr>
                      </a:pPr>
                      <a:r>
                        <a:rPr sz="4800" b="1">
                          <a:sym typeface="Helvetica Light"/>
                        </a:rPr>
                        <a:t>Canada</a:t>
                      </a:r>
                    </a:p>
                  </a:txBody>
                  <a:tcPr marL="50800" marR="50800" marT="50800" marB="50800" anchor="ctr" horzOverflow="overflow">
                    <a:lnR w="12700">
                      <a:solidFill>
                        <a:srgbClr val="D6D6D6"/>
                      </a:solidFill>
                      <a:miter lim="400000"/>
                    </a:lnR>
                    <a:lnT w="12700">
                      <a:solidFill>
                        <a:srgbClr val="D6D6D6"/>
                      </a:solidFill>
                      <a:miter lim="400000"/>
                    </a:lnT>
                  </a:tcPr>
                </a:tc>
              </a:tr>
              <a:tr h="1623780">
                <a:tc>
                  <a:txBody>
                    <a:bodyPr/>
                    <a:lstStyle/>
                    <a:p>
                      <a:pPr lvl="0" defTabSz="914400">
                        <a:defRPr>
                          <a:solidFill>
                            <a:srgbClr val="000000"/>
                          </a:solidFill>
                        </a:defRPr>
                      </a:pPr>
                      <a:r>
                        <a:rPr sz="4800" b="1">
                          <a:sym typeface="Helvetica Light"/>
                        </a:rPr>
                        <a:t>2</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Mexico</a:t>
                      </a:r>
                    </a:p>
                  </a:txBody>
                  <a:tcPr marL="50800" marR="50800" marT="50800" marB="50800" anchor="ctr" horzOverflow="overflow"/>
                </a:tc>
                <a:tc>
                  <a:txBody>
                    <a:bodyPr/>
                    <a:lstStyle/>
                    <a:p>
                      <a:pPr lvl="0" defTabSz="914400">
                        <a:defRPr>
                          <a:solidFill>
                            <a:srgbClr val="000000"/>
                          </a:solidFill>
                        </a:defRPr>
                      </a:pPr>
                      <a:r>
                        <a:rPr sz="4800" b="1">
                          <a:sym typeface="Helvetica Light"/>
                        </a:rPr>
                        <a:t>Cuba</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3</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Australia</a:t>
                      </a:r>
                    </a:p>
                  </a:txBody>
                  <a:tcPr marL="50800" marR="50800" marT="50800" marB="50800" anchor="ctr" horzOverflow="overflow"/>
                </a:tc>
                <a:tc>
                  <a:txBody>
                    <a:bodyPr/>
                    <a:lstStyle/>
                    <a:p>
                      <a:pPr lvl="0" defTabSz="914400">
                        <a:defRPr>
                          <a:solidFill>
                            <a:srgbClr val="000000"/>
                          </a:solidFill>
                        </a:defRPr>
                      </a:pPr>
                      <a:r>
                        <a:rPr sz="4800" b="1">
                          <a:sym typeface="Helvetica Light"/>
                        </a:rPr>
                        <a:t>Hawaii</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4</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Tennessee</a:t>
                      </a:r>
                    </a:p>
                  </a:txBody>
                  <a:tcPr marL="50800" marR="50800" marT="50800" marB="50800" anchor="ctr" horzOverflow="overflow"/>
                </a:tc>
                <a:tc>
                  <a:txBody>
                    <a:bodyPr/>
                    <a:lstStyle/>
                    <a:p>
                      <a:pPr lvl="0" defTabSz="914400">
                        <a:defRPr>
                          <a:solidFill>
                            <a:srgbClr val="000000"/>
                          </a:solidFill>
                        </a:defRPr>
                      </a:pPr>
                      <a:r>
                        <a:rPr sz="4800" b="1">
                          <a:sym typeface="Helvetica Light"/>
                        </a:rPr>
                        <a:t>California</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5</a:t>
                      </a:r>
                    </a:p>
                  </a:txBody>
                  <a:tcPr marL="50800" marR="50800" marT="50800" marB="50800" anchor="ctr" horzOverflow="overflow">
                    <a:lnL w="12700">
                      <a:solidFill>
                        <a:srgbClr val="D6D6D6"/>
                      </a:solidFill>
                      <a:miter lim="400000"/>
                    </a:lnL>
                    <a:lnB w="12700">
                      <a:solidFill>
                        <a:srgbClr val="D6D6D6"/>
                      </a:solidFill>
                      <a:miter lim="400000"/>
                    </a:lnB>
                  </a:tcPr>
                </a:tc>
                <a:tc>
                  <a:txBody>
                    <a:bodyPr/>
                    <a:lstStyle/>
                    <a:p>
                      <a:pPr lvl="0" defTabSz="914400">
                        <a:defRPr>
                          <a:solidFill>
                            <a:srgbClr val="000000"/>
                          </a:solidFill>
                        </a:defRPr>
                      </a:pPr>
                      <a:r>
                        <a:rPr sz="4800" b="1">
                          <a:sym typeface="Helvetica Light"/>
                        </a:rPr>
                        <a:t>Florida</a:t>
                      </a:r>
                    </a:p>
                  </a:txBody>
                  <a:tcPr marL="50800" marR="50800" marT="50800" marB="50800" anchor="ctr" horzOverflow="overflow">
                    <a:lnB w="12700">
                      <a:solidFill>
                        <a:srgbClr val="D6D6D6"/>
                      </a:solidFill>
                      <a:miter lim="400000"/>
                    </a:lnB>
                  </a:tcPr>
                </a:tc>
                <a:tc>
                  <a:txBody>
                    <a:bodyPr/>
                    <a:lstStyle/>
                    <a:p>
                      <a:pPr lvl="0" defTabSz="914400">
                        <a:defRPr>
                          <a:solidFill>
                            <a:srgbClr val="000000"/>
                          </a:solidFill>
                        </a:defRPr>
                      </a:pPr>
                      <a:r>
                        <a:rPr sz="4800" b="1">
                          <a:sym typeface="Helvetica Light"/>
                        </a:rPr>
                        <a:t>United Kingdom</a:t>
                      </a:r>
                    </a:p>
                  </a:txBody>
                  <a:tcPr marL="50800" marR="50800" marT="50800" marB="50800" anchor="ctr" horzOverflow="overflow">
                    <a:lnR w="12700">
                      <a:solidFill>
                        <a:srgbClr val="D6D6D6"/>
                      </a:solidFill>
                      <a:miter lim="400000"/>
                    </a:lnR>
                    <a:lnB w="12700">
                      <a:solidFill>
                        <a:srgbClr val="D6D6D6"/>
                      </a:solidFill>
                      <a:miter lim="400000"/>
                    </a:lnB>
                  </a:tcPr>
                </a:tc>
              </a:tr>
            </a:tbl>
          </a:graphicData>
        </a:graphic>
      </p:graphicFrame>
      <p:sp>
        <p:nvSpPr>
          <p:cNvPr id="165" name="Shape 165"/>
          <p:cNvSpPr/>
          <p:nvPr/>
        </p:nvSpPr>
        <p:spPr>
          <a:xfrm>
            <a:off x="242065" y="362772"/>
            <a:ext cx="125206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a:solidFill>
                  <a:srgbClr val="000000"/>
                </a:solidFill>
              </a:defRPr>
            </a:lvl1pPr>
          </a:lstStyle>
          <a:p>
            <a:pPr lvl="0">
              <a:defRPr sz="1800" b="0"/>
            </a:pPr>
            <a:r>
              <a:rPr sz="4700" b="1"/>
              <a:t>Circle which location is larger in size (area).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asted-image.png"/>
          <p:cNvPicPr/>
          <p:nvPr/>
        </p:nvPicPr>
        <p:blipFill>
          <a:blip r:embed="rId2">
            <a:extLst/>
          </a:blip>
          <a:stretch>
            <a:fillRect/>
          </a:stretch>
        </p:blipFill>
        <p:spPr>
          <a:xfrm>
            <a:off x="152400" y="1536700"/>
            <a:ext cx="12700000" cy="6680200"/>
          </a:xfrm>
          <a:prstGeom prst="rect">
            <a:avLst/>
          </a:prstGeom>
          <a:ln w="12700">
            <a:miter lim="400000"/>
          </a:ln>
        </p:spPr>
      </p:pic>
      <p:sp>
        <p:nvSpPr>
          <p:cNvPr id="168" name="Shape 168"/>
          <p:cNvSpPr/>
          <p:nvPr/>
        </p:nvSpPr>
        <p:spPr>
          <a:xfrm>
            <a:off x="211281" y="200820"/>
            <a:ext cx="2588539" cy="258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4300" b="1">
                <a:effectLst>
                  <a:outerShdw blurRad="12700" dist="63500" dir="1200000" rotWithShape="0">
                    <a:srgbClr val="000000"/>
                  </a:outerShdw>
                </a:effectLst>
              </a:defRPr>
            </a:lvl1pPr>
          </a:lstStyle>
          <a:p>
            <a:pPr lvl="0">
              <a:defRPr sz="1800" b="0">
                <a:solidFill>
                  <a:srgbClr val="000000"/>
                </a:solidFill>
                <a:effectLst/>
              </a:defRPr>
            </a:pPr>
            <a:r>
              <a:rPr sz="14300" b="1">
                <a:solidFill>
                  <a:srgbClr val="FFFFFF"/>
                </a:solidFill>
                <a:effectLst>
                  <a:outerShdw blurRad="12700" dist="63500" dir="1200000" rotWithShape="0">
                    <a:srgbClr val="000000"/>
                  </a:outerShdw>
                </a:effectLst>
              </a:rPr>
              <a:t>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1270000" y="6362700"/>
            <a:ext cx="104648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cap="all" spc="384">
                <a:solidFill>
                  <a:srgbClr val="55D7FF"/>
                </a:solidFill>
                <a:latin typeface="Avenir Light"/>
                <a:ea typeface="Avenir Light"/>
                <a:cs typeface="Avenir Light"/>
                <a:sym typeface="Avenir Light"/>
              </a:defRPr>
            </a:lvl1pPr>
          </a:lstStyle>
          <a:p>
            <a:pPr lvl="0">
              <a:defRPr sz="1800" cap="none" spc="0">
                <a:solidFill>
                  <a:srgbClr val="000000"/>
                </a:solidFill>
              </a:defRPr>
            </a:pPr>
            <a:r>
              <a:rPr sz="2400" cap="all" spc="384">
                <a:solidFill>
                  <a:srgbClr val="55D7FF"/>
                </a:solidFill>
              </a:rPr>
              <a:t>Third Grade Social Studies Standards</a:t>
            </a:r>
          </a:p>
        </p:txBody>
      </p:sp>
      <p:sp>
        <p:nvSpPr>
          <p:cNvPr id="110" name="Shape 110"/>
          <p:cNvSpPr/>
          <p:nvPr/>
        </p:nvSpPr>
        <p:spPr>
          <a:xfrm>
            <a:off x="1270000" y="3213099"/>
            <a:ext cx="10464800" cy="279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5500">
                <a:latin typeface="Avenir Light"/>
                <a:ea typeface="Avenir Light"/>
                <a:cs typeface="Avenir Light"/>
                <a:sym typeface="Avenir Light"/>
              </a:defRPr>
            </a:lvl1pPr>
          </a:lstStyle>
          <a:p>
            <a:pPr lvl="0">
              <a:defRPr sz="1800">
                <a:solidFill>
                  <a:srgbClr val="000000"/>
                </a:solidFill>
              </a:defRPr>
            </a:pPr>
            <a:r>
              <a:rPr sz="15500">
                <a:solidFill>
                  <a:srgbClr val="FFFFFF"/>
                </a:solidFill>
              </a:rPr>
              <a:t>Geography</a:t>
            </a:r>
          </a:p>
        </p:txBody>
      </p:sp>
      <p:sp>
        <p:nvSpPr>
          <p:cNvPr id="111" name="Shape 111"/>
          <p:cNvSpPr>
            <a:spLocks noGrp="1"/>
          </p:cNvSpPr>
          <p:nvPr>
            <p:ph type="sldNum" sz="quarter" idx="2"/>
          </p:nvPr>
        </p:nvSpPr>
        <p:spPr>
          <a:xfrm>
            <a:off x="6487919" y="9258300"/>
            <a:ext cx="0" cy="276999"/>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endParaRPr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asted-image.png"/>
          <p:cNvPicPr/>
          <p:nvPr/>
        </p:nvPicPr>
        <p:blipFill>
          <a:blip r:embed="rId2">
            <a:extLst/>
          </a:blip>
          <a:stretch>
            <a:fillRect/>
          </a:stretch>
        </p:blipFill>
        <p:spPr>
          <a:xfrm>
            <a:off x="273050" y="1441450"/>
            <a:ext cx="12458700" cy="6870700"/>
          </a:xfrm>
          <a:prstGeom prst="rect">
            <a:avLst/>
          </a:prstGeom>
          <a:ln w="12700">
            <a:miter lim="400000"/>
          </a:ln>
        </p:spPr>
      </p:pic>
      <p:sp>
        <p:nvSpPr>
          <p:cNvPr id="171" name="Shape 171"/>
          <p:cNvSpPr/>
          <p:nvPr/>
        </p:nvSpPr>
        <p:spPr>
          <a:xfrm>
            <a:off x="211281" y="200820"/>
            <a:ext cx="2588539" cy="258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4300" b="1">
                <a:effectLst>
                  <a:outerShdw blurRad="12700" dist="63500" dir="1200000" rotWithShape="0">
                    <a:srgbClr val="000000"/>
                  </a:outerShdw>
                </a:effectLst>
              </a:defRPr>
            </a:lvl1pPr>
          </a:lstStyle>
          <a:p>
            <a:pPr lvl="0">
              <a:defRPr sz="1800" b="0">
                <a:solidFill>
                  <a:srgbClr val="000000"/>
                </a:solidFill>
                <a:effectLst/>
              </a:defRPr>
            </a:pPr>
            <a:r>
              <a:rPr sz="14300" b="1">
                <a:solidFill>
                  <a:srgbClr val="FFFFFF"/>
                </a:solidFill>
                <a:effectLst>
                  <a:outerShdw blurRad="12700" dist="63500" dir="1200000" rotWithShape="0">
                    <a:srgbClr val="000000"/>
                  </a:outerShdw>
                </a:effectLst>
              </a:rPr>
              <a:t>2</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asted-image.png"/>
          <p:cNvPicPr/>
          <p:nvPr/>
        </p:nvPicPr>
        <p:blipFill>
          <a:blip r:embed="rId2">
            <a:extLst/>
          </a:blip>
          <a:stretch>
            <a:fillRect/>
          </a:stretch>
        </p:blipFill>
        <p:spPr>
          <a:xfrm>
            <a:off x="177800" y="1543050"/>
            <a:ext cx="12649200" cy="6667500"/>
          </a:xfrm>
          <a:prstGeom prst="rect">
            <a:avLst/>
          </a:prstGeom>
          <a:ln w="12700">
            <a:miter lim="400000"/>
          </a:ln>
        </p:spPr>
      </p:pic>
      <p:sp>
        <p:nvSpPr>
          <p:cNvPr id="174" name="Shape 174"/>
          <p:cNvSpPr/>
          <p:nvPr/>
        </p:nvSpPr>
        <p:spPr>
          <a:xfrm>
            <a:off x="211281" y="200820"/>
            <a:ext cx="2588539" cy="258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4300" b="1">
                <a:effectLst>
                  <a:outerShdw blurRad="12700" dist="63500" dir="1200000" rotWithShape="0">
                    <a:srgbClr val="000000"/>
                  </a:outerShdw>
                </a:effectLst>
              </a:defRPr>
            </a:lvl1pPr>
          </a:lstStyle>
          <a:p>
            <a:pPr lvl="0">
              <a:defRPr sz="1800" b="0">
                <a:solidFill>
                  <a:srgbClr val="000000"/>
                </a:solidFill>
                <a:effectLst/>
              </a:defRPr>
            </a:pPr>
            <a:r>
              <a:rPr sz="14300" b="1">
                <a:solidFill>
                  <a:srgbClr val="FFFFFF"/>
                </a:solidFill>
                <a:effectLst>
                  <a:outerShdw blurRad="12700" dist="63500" dir="1200000" rotWithShape="0">
                    <a:srgbClr val="000000"/>
                  </a:outerShdw>
                </a:effectLst>
              </a:rPr>
              <a:t>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sted-image.png"/>
          <p:cNvPicPr/>
          <p:nvPr/>
        </p:nvPicPr>
        <p:blipFill>
          <a:blip r:embed="rId2">
            <a:extLst/>
          </a:blip>
          <a:stretch>
            <a:fillRect/>
          </a:stretch>
        </p:blipFill>
        <p:spPr>
          <a:xfrm>
            <a:off x="254000" y="1409700"/>
            <a:ext cx="12496800" cy="6934200"/>
          </a:xfrm>
          <a:prstGeom prst="rect">
            <a:avLst/>
          </a:prstGeom>
          <a:ln w="12700">
            <a:miter lim="400000"/>
          </a:ln>
        </p:spPr>
      </p:pic>
      <p:sp>
        <p:nvSpPr>
          <p:cNvPr id="177" name="Shape 177"/>
          <p:cNvSpPr/>
          <p:nvPr/>
        </p:nvSpPr>
        <p:spPr>
          <a:xfrm>
            <a:off x="211281" y="200820"/>
            <a:ext cx="2588539" cy="258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4300" b="1">
                <a:effectLst>
                  <a:outerShdw blurRad="12700" dist="63500" dir="1200000" rotWithShape="0">
                    <a:srgbClr val="000000"/>
                  </a:outerShdw>
                </a:effectLst>
              </a:defRPr>
            </a:lvl1pPr>
          </a:lstStyle>
          <a:p>
            <a:pPr lvl="0">
              <a:defRPr sz="1800" b="0">
                <a:solidFill>
                  <a:srgbClr val="000000"/>
                </a:solidFill>
                <a:effectLst/>
              </a:defRPr>
            </a:pPr>
            <a:r>
              <a:rPr sz="14300" b="1">
                <a:solidFill>
                  <a:srgbClr val="FFFFFF"/>
                </a:solidFill>
                <a:effectLst>
                  <a:outerShdw blurRad="12700" dist="63500" dir="1200000" rotWithShape="0">
                    <a:srgbClr val="000000"/>
                  </a:outerShdw>
                </a:effectLst>
              </a:rPr>
              <a:t>4</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asted-image.png"/>
          <p:cNvPicPr/>
          <p:nvPr/>
        </p:nvPicPr>
        <p:blipFill>
          <a:blip r:embed="rId2">
            <a:extLst/>
          </a:blip>
          <a:stretch>
            <a:fillRect/>
          </a:stretch>
        </p:blipFill>
        <p:spPr>
          <a:xfrm>
            <a:off x="1231900" y="1060450"/>
            <a:ext cx="10541000" cy="7632700"/>
          </a:xfrm>
          <a:prstGeom prst="rect">
            <a:avLst/>
          </a:prstGeom>
          <a:ln w="12700">
            <a:miter lim="400000"/>
          </a:ln>
        </p:spPr>
      </p:pic>
      <p:sp>
        <p:nvSpPr>
          <p:cNvPr id="180" name="Shape 180"/>
          <p:cNvSpPr/>
          <p:nvPr/>
        </p:nvSpPr>
        <p:spPr>
          <a:xfrm>
            <a:off x="211281" y="200820"/>
            <a:ext cx="2588539" cy="25885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4300" b="1">
                <a:effectLst>
                  <a:outerShdw blurRad="12700" dist="63500" dir="1200000" rotWithShape="0">
                    <a:srgbClr val="000000"/>
                  </a:outerShdw>
                </a:effectLst>
              </a:defRPr>
            </a:lvl1pPr>
          </a:lstStyle>
          <a:p>
            <a:pPr lvl="0">
              <a:defRPr sz="1800" b="0">
                <a:solidFill>
                  <a:srgbClr val="000000"/>
                </a:solidFill>
                <a:effectLst/>
              </a:defRPr>
            </a:pPr>
            <a:r>
              <a:rPr sz="14300" b="1">
                <a:solidFill>
                  <a:srgbClr val="FFFFFF"/>
                </a:solidFill>
                <a:effectLst>
                  <a:outerShdw blurRad="12700" dist="63500" dir="1200000" rotWithShape="0">
                    <a:srgbClr val="000000"/>
                  </a:outerShdw>
                </a:effectLst>
              </a:rPr>
              <a:t>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 name="Table 182"/>
          <p:cNvGraphicFramePr/>
          <p:nvPr/>
        </p:nvGraphicFramePr>
        <p:xfrm>
          <a:off x="298636" y="1271927"/>
          <a:ext cx="12407527" cy="8118900"/>
        </p:xfrm>
        <a:graphic>
          <a:graphicData uri="http://schemas.openxmlformats.org/drawingml/2006/table">
            <a:tbl>
              <a:tblPr>
                <a:tableStyleId>{4C3C2611-4C71-4FC5-86AE-919BDF0F9419}</a:tableStyleId>
              </a:tblPr>
              <a:tblGrid>
                <a:gridCol w="938473"/>
                <a:gridCol w="5734527"/>
                <a:gridCol w="5734527"/>
              </a:tblGrid>
              <a:tr h="1623780">
                <a:tc>
                  <a:txBody>
                    <a:bodyPr/>
                    <a:lstStyle/>
                    <a:p>
                      <a:pPr lvl="0" defTabSz="914400">
                        <a:defRPr>
                          <a:solidFill>
                            <a:srgbClr val="000000"/>
                          </a:solidFill>
                        </a:defRPr>
                      </a:pPr>
                      <a:r>
                        <a:rPr sz="4800" b="1">
                          <a:sym typeface="Helvetica Light"/>
                        </a:rPr>
                        <a:t>1</a:t>
                      </a:r>
                    </a:p>
                  </a:txBody>
                  <a:tcPr marL="50800" marR="50800" marT="50800" marB="50800" anchor="ctr" horzOverflow="overflow">
                    <a:lnL w="12700">
                      <a:solidFill>
                        <a:srgbClr val="D6D6D6"/>
                      </a:solidFill>
                      <a:miter lim="400000"/>
                    </a:lnL>
                    <a:lnT w="12700">
                      <a:solidFill>
                        <a:srgbClr val="D6D6D6"/>
                      </a:solidFill>
                      <a:miter lim="400000"/>
                    </a:lnT>
                  </a:tcPr>
                </a:tc>
                <a:tc>
                  <a:txBody>
                    <a:bodyPr/>
                    <a:lstStyle/>
                    <a:p>
                      <a:pPr lvl="0" defTabSz="914400">
                        <a:defRPr>
                          <a:solidFill>
                            <a:srgbClr val="000000"/>
                          </a:solidFill>
                        </a:defRPr>
                      </a:pPr>
                      <a:r>
                        <a:rPr sz="4800" b="1">
                          <a:sym typeface="Helvetica Light"/>
                        </a:rPr>
                        <a:t>United States</a:t>
                      </a:r>
                    </a:p>
                  </a:txBody>
                  <a:tcPr marL="50800" marR="50800" marT="50800" marB="50800" anchor="ctr" horzOverflow="overflow">
                    <a:lnT w="12700">
                      <a:solidFill>
                        <a:srgbClr val="D6D6D6"/>
                      </a:solidFill>
                      <a:miter lim="400000"/>
                    </a:lnT>
                  </a:tcPr>
                </a:tc>
                <a:tc>
                  <a:txBody>
                    <a:bodyPr/>
                    <a:lstStyle/>
                    <a:p>
                      <a:pPr lvl="0" defTabSz="914400">
                        <a:defRPr>
                          <a:solidFill>
                            <a:srgbClr val="000000"/>
                          </a:solidFill>
                        </a:defRPr>
                      </a:pPr>
                      <a:r>
                        <a:rPr sz="4800" b="1">
                          <a:sym typeface="Helvetica Light"/>
                        </a:rPr>
                        <a:t>Canada</a:t>
                      </a:r>
                    </a:p>
                  </a:txBody>
                  <a:tcPr marL="50800" marR="50800" marT="50800" marB="50800" anchor="ctr" horzOverflow="overflow">
                    <a:lnR w="12700">
                      <a:solidFill>
                        <a:srgbClr val="D6D6D6"/>
                      </a:solidFill>
                      <a:miter lim="400000"/>
                    </a:lnR>
                    <a:lnT w="12700">
                      <a:solidFill>
                        <a:srgbClr val="D6D6D6"/>
                      </a:solidFill>
                      <a:miter lim="400000"/>
                    </a:lnT>
                  </a:tcPr>
                </a:tc>
              </a:tr>
              <a:tr h="1623780">
                <a:tc>
                  <a:txBody>
                    <a:bodyPr/>
                    <a:lstStyle/>
                    <a:p>
                      <a:pPr lvl="0" defTabSz="914400">
                        <a:defRPr>
                          <a:solidFill>
                            <a:srgbClr val="000000"/>
                          </a:solidFill>
                        </a:defRPr>
                      </a:pPr>
                      <a:r>
                        <a:rPr sz="4800" b="1">
                          <a:sym typeface="Helvetica Light"/>
                        </a:rPr>
                        <a:t>2</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Mexico</a:t>
                      </a:r>
                    </a:p>
                  </a:txBody>
                  <a:tcPr marL="50800" marR="50800" marT="50800" marB="50800" anchor="ctr" horzOverflow="overflow"/>
                </a:tc>
                <a:tc>
                  <a:txBody>
                    <a:bodyPr/>
                    <a:lstStyle/>
                    <a:p>
                      <a:pPr lvl="0" defTabSz="914400">
                        <a:defRPr>
                          <a:solidFill>
                            <a:srgbClr val="000000"/>
                          </a:solidFill>
                        </a:defRPr>
                      </a:pPr>
                      <a:r>
                        <a:rPr sz="4800" b="1">
                          <a:sym typeface="Helvetica Light"/>
                        </a:rPr>
                        <a:t>Cuba</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3</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Australia</a:t>
                      </a:r>
                    </a:p>
                  </a:txBody>
                  <a:tcPr marL="50800" marR="50800" marT="50800" marB="50800" anchor="ctr" horzOverflow="overflow"/>
                </a:tc>
                <a:tc>
                  <a:txBody>
                    <a:bodyPr/>
                    <a:lstStyle/>
                    <a:p>
                      <a:pPr lvl="0" defTabSz="914400">
                        <a:defRPr>
                          <a:solidFill>
                            <a:srgbClr val="000000"/>
                          </a:solidFill>
                        </a:defRPr>
                      </a:pPr>
                      <a:r>
                        <a:rPr sz="4800" b="1">
                          <a:sym typeface="Helvetica Light"/>
                        </a:rPr>
                        <a:t>Hawaii</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4</a:t>
                      </a:r>
                    </a:p>
                  </a:txBody>
                  <a:tcPr marL="50800" marR="50800" marT="50800" marB="50800" anchor="ctr" horzOverflow="overflow">
                    <a:lnL w="12700">
                      <a:solidFill>
                        <a:srgbClr val="D6D6D6"/>
                      </a:solidFill>
                      <a:miter lim="400000"/>
                    </a:lnL>
                  </a:tcPr>
                </a:tc>
                <a:tc>
                  <a:txBody>
                    <a:bodyPr/>
                    <a:lstStyle/>
                    <a:p>
                      <a:pPr lvl="0" defTabSz="914400">
                        <a:defRPr>
                          <a:solidFill>
                            <a:srgbClr val="000000"/>
                          </a:solidFill>
                        </a:defRPr>
                      </a:pPr>
                      <a:r>
                        <a:rPr sz="4800" b="1">
                          <a:sym typeface="Helvetica Light"/>
                        </a:rPr>
                        <a:t>Tennessee</a:t>
                      </a:r>
                    </a:p>
                  </a:txBody>
                  <a:tcPr marL="50800" marR="50800" marT="50800" marB="50800" anchor="ctr" horzOverflow="overflow"/>
                </a:tc>
                <a:tc>
                  <a:txBody>
                    <a:bodyPr/>
                    <a:lstStyle/>
                    <a:p>
                      <a:pPr lvl="0" defTabSz="914400">
                        <a:defRPr>
                          <a:solidFill>
                            <a:srgbClr val="000000"/>
                          </a:solidFill>
                        </a:defRPr>
                      </a:pPr>
                      <a:r>
                        <a:rPr sz="4800" b="1">
                          <a:sym typeface="Helvetica Light"/>
                        </a:rPr>
                        <a:t>California</a:t>
                      </a:r>
                    </a:p>
                  </a:txBody>
                  <a:tcPr marL="50800" marR="50800" marT="50800" marB="50800" anchor="ctr" horzOverflow="overflow">
                    <a:lnR w="12700">
                      <a:solidFill>
                        <a:srgbClr val="D6D6D6"/>
                      </a:solidFill>
                      <a:miter lim="400000"/>
                    </a:lnR>
                  </a:tcPr>
                </a:tc>
              </a:tr>
              <a:tr h="1623780">
                <a:tc>
                  <a:txBody>
                    <a:bodyPr/>
                    <a:lstStyle/>
                    <a:p>
                      <a:pPr lvl="0" defTabSz="914400">
                        <a:defRPr>
                          <a:solidFill>
                            <a:srgbClr val="000000"/>
                          </a:solidFill>
                        </a:defRPr>
                      </a:pPr>
                      <a:r>
                        <a:rPr sz="4800" b="1">
                          <a:sym typeface="Helvetica Light"/>
                        </a:rPr>
                        <a:t>5</a:t>
                      </a:r>
                    </a:p>
                  </a:txBody>
                  <a:tcPr marL="50800" marR="50800" marT="50800" marB="50800" anchor="ctr" horzOverflow="overflow">
                    <a:lnL w="12700">
                      <a:solidFill>
                        <a:srgbClr val="D6D6D6"/>
                      </a:solidFill>
                      <a:miter lim="400000"/>
                    </a:lnL>
                    <a:lnB w="12700">
                      <a:solidFill>
                        <a:srgbClr val="D6D6D6"/>
                      </a:solidFill>
                      <a:miter lim="400000"/>
                    </a:lnB>
                  </a:tcPr>
                </a:tc>
                <a:tc>
                  <a:txBody>
                    <a:bodyPr/>
                    <a:lstStyle/>
                    <a:p>
                      <a:pPr lvl="0" defTabSz="914400">
                        <a:defRPr>
                          <a:solidFill>
                            <a:srgbClr val="000000"/>
                          </a:solidFill>
                        </a:defRPr>
                      </a:pPr>
                      <a:r>
                        <a:rPr sz="4800" b="1">
                          <a:sym typeface="Helvetica Light"/>
                        </a:rPr>
                        <a:t>Florida</a:t>
                      </a:r>
                    </a:p>
                  </a:txBody>
                  <a:tcPr marL="50800" marR="50800" marT="50800" marB="50800" anchor="ctr" horzOverflow="overflow">
                    <a:lnB w="12700">
                      <a:solidFill>
                        <a:srgbClr val="D6D6D6"/>
                      </a:solidFill>
                      <a:miter lim="400000"/>
                    </a:lnB>
                  </a:tcPr>
                </a:tc>
                <a:tc>
                  <a:txBody>
                    <a:bodyPr/>
                    <a:lstStyle/>
                    <a:p>
                      <a:pPr lvl="0" defTabSz="914400">
                        <a:defRPr>
                          <a:solidFill>
                            <a:srgbClr val="000000"/>
                          </a:solidFill>
                        </a:defRPr>
                      </a:pPr>
                      <a:r>
                        <a:rPr sz="4800" b="1">
                          <a:sym typeface="Helvetica Light"/>
                        </a:rPr>
                        <a:t>United Kingdom</a:t>
                      </a:r>
                    </a:p>
                  </a:txBody>
                  <a:tcPr marL="50800" marR="50800" marT="50800" marB="50800" anchor="ctr" horzOverflow="overflow">
                    <a:lnR w="12700">
                      <a:solidFill>
                        <a:srgbClr val="D6D6D6"/>
                      </a:solidFill>
                      <a:miter lim="400000"/>
                    </a:lnR>
                    <a:lnB w="12700">
                      <a:solidFill>
                        <a:srgbClr val="D6D6D6"/>
                      </a:solidFill>
                      <a:miter lim="400000"/>
                    </a:lnB>
                  </a:tcPr>
                </a:tc>
              </a:tr>
            </a:tbl>
          </a:graphicData>
        </a:graphic>
      </p:graphicFrame>
      <p:sp>
        <p:nvSpPr>
          <p:cNvPr id="183" name="Shape 183"/>
          <p:cNvSpPr/>
          <p:nvPr/>
        </p:nvSpPr>
        <p:spPr>
          <a:xfrm>
            <a:off x="242065" y="362772"/>
            <a:ext cx="125206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a:solidFill>
                  <a:srgbClr val="000000"/>
                </a:solidFill>
              </a:defRPr>
            </a:lvl1pPr>
          </a:lstStyle>
          <a:p>
            <a:pPr lvl="0">
              <a:defRPr sz="1800" b="0"/>
            </a:pPr>
            <a:r>
              <a:rPr sz="4700" b="1"/>
              <a:t>Circle which location is larger in size (area).</a:t>
            </a:r>
          </a:p>
        </p:txBody>
      </p:sp>
      <p:pic>
        <p:nvPicPr>
          <p:cNvPr id="184" name="Picture 183"/>
          <p:cNvPicPr/>
          <p:nvPr/>
        </p:nvPicPr>
        <p:blipFill>
          <a:blip r:embed="rId2">
            <a:extLst/>
          </a:blip>
          <a:stretch>
            <a:fillRect/>
          </a:stretch>
        </p:blipFill>
        <p:spPr>
          <a:xfrm>
            <a:off x="7996866" y="1232827"/>
            <a:ext cx="3587728" cy="1651001"/>
          </a:xfrm>
          <a:prstGeom prst="rect">
            <a:avLst/>
          </a:prstGeom>
          <a:effectLst>
            <a:outerShdw blurRad="63500" dist="25400" dir="5400000" rotWithShape="0">
              <a:srgbClr val="000000">
                <a:alpha val="50000"/>
              </a:srgbClr>
            </a:outerShdw>
          </a:effectLst>
        </p:spPr>
      </p:pic>
      <p:pic>
        <p:nvPicPr>
          <p:cNvPr id="185" name="Picture 184"/>
          <p:cNvPicPr/>
          <p:nvPr/>
        </p:nvPicPr>
        <p:blipFill>
          <a:blip r:embed="rId2">
            <a:extLst/>
          </a:blip>
          <a:stretch>
            <a:fillRect/>
          </a:stretch>
        </p:blipFill>
        <p:spPr>
          <a:xfrm>
            <a:off x="2218496" y="2874516"/>
            <a:ext cx="3587727" cy="1651001"/>
          </a:xfrm>
          <a:prstGeom prst="rect">
            <a:avLst/>
          </a:prstGeom>
          <a:effectLst>
            <a:outerShdw blurRad="63500" dist="25400" dir="5400000" rotWithShape="0">
              <a:srgbClr val="000000">
                <a:alpha val="50000"/>
              </a:srgbClr>
            </a:outerShdw>
          </a:effectLst>
        </p:spPr>
      </p:pic>
      <p:pic>
        <p:nvPicPr>
          <p:cNvPr id="186" name="Picture 185"/>
          <p:cNvPicPr/>
          <p:nvPr/>
        </p:nvPicPr>
        <p:blipFill>
          <a:blip r:embed="rId2">
            <a:extLst/>
          </a:blip>
          <a:stretch>
            <a:fillRect/>
          </a:stretch>
        </p:blipFill>
        <p:spPr>
          <a:xfrm>
            <a:off x="2218496" y="4505877"/>
            <a:ext cx="3587727" cy="1651001"/>
          </a:xfrm>
          <a:prstGeom prst="rect">
            <a:avLst/>
          </a:prstGeom>
          <a:effectLst>
            <a:outerShdw blurRad="63500" dist="25400" dir="5400000" rotWithShape="0">
              <a:srgbClr val="000000">
                <a:alpha val="50000"/>
              </a:srgbClr>
            </a:outerShdw>
          </a:effectLst>
        </p:spPr>
      </p:pic>
      <p:pic>
        <p:nvPicPr>
          <p:cNvPr id="187" name="Picture 186"/>
          <p:cNvPicPr/>
          <p:nvPr/>
        </p:nvPicPr>
        <p:blipFill>
          <a:blip r:embed="rId3">
            <a:extLst/>
          </a:blip>
          <a:stretch>
            <a:fillRect/>
          </a:stretch>
        </p:blipFill>
        <p:spPr>
          <a:xfrm>
            <a:off x="7825468" y="6109220"/>
            <a:ext cx="3930524" cy="1651001"/>
          </a:xfrm>
          <a:prstGeom prst="rect">
            <a:avLst/>
          </a:prstGeom>
          <a:effectLst>
            <a:outerShdw blurRad="63500" dist="25400" dir="5400000" rotWithShape="0">
              <a:srgbClr val="000000">
                <a:alpha val="50000"/>
              </a:srgbClr>
            </a:outerShdw>
          </a:effectLst>
        </p:spPr>
      </p:pic>
      <p:pic>
        <p:nvPicPr>
          <p:cNvPr id="188" name="Picture 187"/>
          <p:cNvPicPr/>
          <p:nvPr/>
        </p:nvPicPr>
        <p:blipFill>
          <a:blip r:embed="rId4">
            <a:extLst/>
          </a:blip>
          <a:stretch>
            <a:fillRect/>
          </a:stretch>
        </p:blipFill>
        <p:spPr>
          <a:xfrm>
            <a:off x="6992305" y="7712563"/>
            <a:ext cx="5759775" cy="1651001"/>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Shape 190"/>
          <p:cNvSpPr/>
          <p:nvPr/>
        </p:nvSpPr>
        <p:spPr>
          <a:xfrm>
            <a:off x="6032661" y="546099"/>
            <a:ext cx="1113111"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a:t>
            </a:r>
          </a:p>
        </p:txBody>
      </p:sp>
      <p:sp>
        <p:nvSpPr>
          <p:cNvPr id="191" name="Shape 191"/>
          <p:cNvSpPr/>
          <p:nvPr/>
        </p:nvSpPr>
        <p:spPr>
          <a:xfrm>
            <a:off x="1103759" y="2889249"/>
            <a:ext cx="10797282" cy="4991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Interpret maps and globes using common terms, including country, region, mountain, hemisphere, latitude, longitude, north pole, south pole, equator, time zones, elevation, approximate distances in miles, isthmus, and strait.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xfrm>
            <a:off x="571500" y="215900"/>
            <a:ext cx="11976100" cy="1727200"/>
          </a:xfrm>
          <a:prstGeom prst="rect">
            <a:avLst/>
          </a:prstGeom>
        </p:spPr>
        <p:txBody>
          <a:bodyPr/>
          <a:lstStyle>
            <a:lvl1pPr algn="ctr">
              <a:defRPr sz="7200" b="1"/>
            </a:lvl1pPr>
          </a:lstStyle>
          <a:p>
            <a:pPr lvl="0">
              <a:defRPr sz="1800" b="0"/>
            </a:pPr>
            <a:r>
              <a:rPr sz="7200" b="1"/>
              <a:t>Latitude (parallels)</a:t>
            </a:r>
          </a:p>
        </p:txBody>
      </p:sp>
      <p:sp>
        <p:nvSpPr>
          <p:cNvPr id="194" name="Shape 194"/>
          <p:cNvSpPr>
            <a:spLocks noGrp="1"/>
          </p:cNvSpPr>
          <p:nvPr>
            <p:ph type="body" idx="1"/>
          </p:nvPr>
        </p:nvSpPr>
        <p:spPr>
          <a:xfrm>
            <a:off x="673100" y="2019300"/>
            <a:ext cx="11772900" cy="7747000"/>
          </a:xfrm>
          <a:prstGeom prst="rect">
            <a:avLst/>
          </a:prstGeom>
        </p:spPr>
        <p:txBody>
          <a:bodyPr/>
          <a:lstStyle/>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latin typeface="Helvetica"/>
                <a:ea typeface="Helvetica"/>
                <a:cs typeface="Helvetica"/>
                <a:sym typeface="Helvetica"/>
              </a:rPr>
              <a:t> Named: equator, tropic of cancer and capricorn, arctic and antarctic circle</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latin typeface="Helvetica"/>
                <a:ea typeface="Helvetica"/>
                <a:cs typeface="Helvetica"/>
                <a:sym typeface="Helvetica"/>
              </a:rPr>
              <a:t> Run: east and west</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latin typeface="Helvetica"/>
                <a:ea typeface="Helvetica"/>
                <a:cs typeface="Helvetica"/>
                <a:sym typeface="Helvetica"/>
              </a:rPr>
              <a:t> Read: north and south of the equator</a:t>
            </a:r>
          </a:p>
          <a:p>
            <a:pPr marL="621982" lvl="1" indent="-177482">
              <a:spcBef>
                <a:spcPts val="2200"/>
              </a:spcBef>
              <a:buClr>
                <a:srgbClr val="000000"/>
              </a:buClr>
              <a:buFont typeface="Chalkboard"/>
              <a:tabLst>
                <a:tab pos="1689100" algn="l"/>
                <a:tab pos="2133600" algn="l"/>
                <a:tab pos="2590800" algn="l"/>
                <a:tab pos="3048000" algn="l"/>
                <a:tab pos="3505200" algn="l"/>
                <a:tab pos="3962400" algn="l"/>
                <a:tab pos="4419600" algn="l"/>
                <a:tab pos="4864100" algn="l"/>
                <a:tab pos="5321300" algn="l"/>
                <a:tab pos="5778500" algn="l"/>
                <a:tab pos="6235700" algn="l"/>
                <a:tab pos="6692900" algn="l"/>
              </a:tabLst>
              <a:defRPr sz="1800">
                <a:solidFill>
                  <a:srgbClr val="000000"/>
                </a:solidFill>
              </a:defRPr>
            </a:pPr>
            <a:r>
              <a:rPr sz="4400">
                <a:latin typeface="Helvetica"/>
                <a:ea typeface="Helvetica"/>
                <a:cs typeface="Helvetica"/>
                <a:sym typeface="Helvetica"/>
              </a:rPr>
              <a:t> 0º - 90º</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latin typeface="Helvetica"/>
                <a:ea typeface="Helvetica"/>
                <a:cs typeface="Helvetica"/>
                <a:sym typeface="Helvetica"/>
              </a:rPr>
              <a:t> Directions: North and South </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latin typeface="Helvetica"/>
                <a:ea typeface="Helvetica"/>
                <a:cs typeface="Helvetica"/>
                <a:sym typeface="Helvetica"/>
              </a:rPr>
              <a:t> Size: smaller as move away from the equator</a:t>
            </a:r>
          </a:p>
          <a:p>
            <a:pPr marL="621982" lvl="1" indent="-177482">
              <a:spcBef>
                <a:spcPts val="2200"/>
              </a:spcBef>
              <a:buClr>
                <a:srgbClr val="000000"/>
              </a:buClr>
              <a:buFont typeface="Chalkboard"/>
              <a:tabLst>
                <a:tab pos="1689100" algn="l"/>
                <a:tab pos="2133600" algn="l"/>
                <a:tab pos="2590800" algn="l"/>
                <a:tab pos="3048000" algn="l"/>
                <a:tab pos="3505200" algn="l"/>
                <a:tab pos="3962400" algn="l"/>
                <a:tab pos="4419600" algn="l"/>
                <a:tab pos="4864100" algn="l"/>
                <a:tab pos="5321300" algn="l"/>
                <a:tab pos="5778500" algn="l"/>
                <a:tab pos="6235700" algn="l"/>
                <a:tab pos="6692900" algn="l"/>
              </a:tabLst>
              <a:defRPr sz="1800">
                <a:solidFill>
                  <a:srgbClr val="000000"/>
                </a:solidFill>
              </a:defRPr>
            </a:pPr>
            <a:r>
              <a:rPr sz="4400">
                <a:latin typeface="Helvetica"/>
                <a:ea typeface="Helvetica"/>
                <a:cs typeface="Helvetica"/>
                <a:sym typeface="Helvetica"/>
              </a:rPr>
              <a:t> concentric circles, bulls-eye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xfrm>
            <a:off x="673100" y="469900"/>
            <a:ext cx="11684000" cy="1473200"/>
          </a:xfrm>
          <a:prstGeom prst="rect">
            <a:avLst/>
          </a:prstGeom>
        </p:spPr>
        <p:txBody>
          <a:bodyPr/>
          <a:lstStyle>
            <a:lvl1pPr algn="ctr">
              <a:defRPr sz="7200" b="1"/>
            </a:lvl1pPr>
          </a:lstStyle>
          <a:p>
            <a:pPr lvl="0">
              <a:defRPr sz="1800" b="0"/>
            </a:pPr>
            <a:r>
              <a:rPr sz="7200" b="1"/>
              <a:t>Longitude (meridians)</a:t>
            </a:r>
          </a:p>
        </p:txBody>
      </p:sp>
      <p:sp>
        <p:nvSpPr>
          <p:cNvPr id="197" name="Shape 197"/>
          <p:cNvSpPr>
            <a:spLocks noGrp="1"/>
          </p:cNvSpPr>
          <p:nvPr>
            <p:ph type="body" idx="1"/>
          </p:nvPr>
        </p:nvSpPr>
        <p:spPr>
          <a:xfrm>
            <a:off x="660400" y="1981200"/>
            <a:ext cx="11811000" cy="7708900"/>
          </a:xfrm>
          <a:prstGeom prst="rect">
            <a:avLst/>
          </a:prstGeom>
        </p:spPr>
        <p:txBody>
          <a:bodyPr/>
          <a:lstStyle/>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solidFill>
                  <a:srgbClr val="232323"/>
                </a:solidFill>
                <a:latin typeface="Helvetica"/>
                <a:ea typeface="Helvetica"/>
                <a:cs typeface="Helvetica"/>
                <a:sym typeface="Helvetica"/>
              </a:rPr>
              <a:t> Named: Prime Meridian</a:t>
            </a:r>
          </a:p>
          <a:p>
            <a:pPr marL="621982" lvl="1" indent="-177482">
              <a:spcBef>
                <a:spcPts val="2200"/>
              </a:spcBef>
              <a:buClr>
                <a:srgbClr val="000000"/>
              </a:buClr>
              <a:buFont typeface="Chalkboard"/>
              <a:tabLst>
                <a:tab pos="1689100" algn="l"/>
                <a:tab pos="2133600" algn="l"/>
                <a:tab pos="2590800" algn="l"/>
                <a:tab pos="3048000" algn="l"/>
                <a:tab pos="3505200" algn="l"/>
                <a:tab pos="3962400" algn="l"/>
                <a:tab pos="4419600" algn="l"/>
                <a:tab pos="4864100" algn="l"/>
                <a:tab pos="5321300" algn="l"/>
                <a:tab pos="5778500" algn="l"/>
                <a:tab pos="6235700" algn="l"/>
                <a:tab pos="6692900" algn="l"/>
              </a:tabLst>
              <a:defRPr sz="1800">
                <a:solidFill>
                  <a:srgbClr val="000000"/>
                </a:solidFill>
              </a:defRPr>
            </a:pPr>
            <a:r>
              <a:rPr sz="4400">
                <a:solidFill>
                  <a:srgbClr val="232323"/>
                </a:solidFill>
                <a:latin typeface="Helvetica"/>
                <a:ea typeface="Helvetica"/>
                <a:cs typeface="Helvetica"/>
                <a:sym typeface="Helvetica"/>
              </a:rPr>
              <a:t> 24 Time Zones: 15º apart</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solidFill>
                  <a:srgbClr val="232323"/>
                </a:solidFill>
                <a:latin typeface="Helvetica"/>
                <a:ea typeface="Helvetica"/>
                <a:cs typeface="Helvetica"/>
                <a:sym typeface="Helvetica"/>
              </a:rPr>
              <a:t> Run: north and south</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solidFill>
                  <a:srgbClr val="232323"/>
                </a:solidFill>
                <a:latin typeface="Helvetica"/>
                <a:ea typeface="Helvetica"/>
                <a:cs typeface="Helvetica"/>
                <a:sym typeface="Helvetica"/>
              </a:rPr>
              <a:t> Read: east and west of the Prime Meridian</a:t>
            </a:r>
          </a:p>
          <a:p>
            <a:pPr marL="621982" lvl="1" indent="-177482">
              <a:spcBef>
                <a:spcPts val="2200"/>
              </a:spcBef>
              <a:buClr>
                <a:srgbClr val="000000"/>
              </a:buClr>
              <a:buFont typeface="Chalkboard"/>
              <a:tabLst>
                <a:tab pos="1689100" algn="l"/>
                <a:tab pos="2133600" algn="l"/>
                <a:tab pos="2590800" algn="l"/>
                <a:tab pos="3048000" algn="l"/>
                <a:tab pos="3505200" algn="l"/>
                <a:tab pos="3962400" algn="l"/>
                <a:tab pos="4419600" algn="l"/>
                <a:tab pos="4864100" algn="l"/>
                <a:tab pos="5321300" algn="l"/>
                <a:tab pos="5778500" algn="l"/>
                <a:tab pos="6235700" algn="l"/>
                <a:tab pos="6692900" algn="l"/>
              </a:tabLst>
              <a:defRPr sz="1800">
                <a:solidFill>
                  <a:srgbClr val="000000"/>
                </a:solidFill>
              </a:defRPr>
            </a:pPr>
            <a:r>
              <a:rPr sz="4400">
                <a:solidFill>
                  <a:srgbClr val="232323"/>
                </a:solidFill>
                <a:latin typeface="Helvetica"/>
                <a:ea typeface="Helvetica"/>
                <a:cs typeface="Helvetica"/>
                <a:sym typeface="Helvetica"/>
              </a:rPr>
              <a:t> 0º - 180º</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solidFill>
                  <a:srgbClr val="232323"/>
                </a:solidFill>
                <a:latin typeface="Helvetica"/>
                <a:ea typeface="Helvetica"/>
                <a:cs typeface="Helvetica"/>
                <a:sym typeface="Helvetica"/>
              </a:rPr>
              <a:t> Directions: North and South </a:t>
            </a:r>
          </a:p>
          <a:p>
            <a:pPr marL="177482" lvl="0" indent="-177482">
              <a:spcBef>
                <a:spcPts val="2200"/>
              </a:spcBef>
              <a:buClr>
                <a:srgbClr val="000000"/>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400">
                <a:solidFill>
                  <a:srgbClr val="232323"/>
                </a:solidFill>
                <a:latin typeface="Helvetica"/>
                <a:ea typeface="Helvetica"/>
                <a:cs typeface="Helvetica"/>
                <a:sym typeface="Helvetica"/>
              </a:rPr>
              <a:t> Size: all Great Circles (same size as equator)</a:t>
            </a:r>
          </a:p>
          <a:p>
            <a:pPr marL="621982" lvl="1" indent="-177482">
              <a:spcBef>
                <a:spcPts val="2200"/>
              </a:spcBef>
              <a:buClr>
                <a:srgbClr val="000000"/>
              </a:buClr>
              <a:buFont typeface="Chalkboard"/>
              <a:tabLst>
                <a:tab pos="1689100" algn="l"/>
                <a:tab pos="2133600" algn="l"/>
                <a:tab pos="2590800" algn="l"/>
                <a:tab pos="3048000" algn="l"/>
                <a:tab pos="3505200" algn="l"/>
                <a:tab pos="3962400" algn="l"/>
                <a:tab pos="4419600" algn="l"/>
                <a:tab pos="4864100" algn="l"/>
                <a:tab pos="5321300" algn="l"/>
                <a:tab pos="5778500" algn="l"/>
                <a:tab pos="6235700" algn="l"/>
                <a:tab pos="6692900" algn="l"/>
              </a:tabLst>
              <a:defRPr sz="1800">
                <a:solidFill>
                  <a:srgbClr val="000000"/>
                </a:solidFill>
              </a:defRPr>
            </a:pPr>
            <a:r>
              <a:rPr sz="4400">
                <a:solidFill>
                  <a:srgbClr val="232323"/>
                </a:solidFill>
                <a:latin typeface="Helvetica"/>
                <a:ea typeface="Helvetica"/>
                <a:cs typeface="Helvetica"/>
                <a:sym typeface="Helvetica"/>
              </a:rPr>
              <a:t> meet at the poles; spokes of a wheel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latitude_and_longitude.png"/>
          <p:cNvPicPr/>
          <p:nvPr/>
        </p:nvPicPr>
        <p:blipFill>
          <a:blip r:embed="rId2">
            <a:extLst/>
          </a:blip>
          <a:stretch>
            <a:fillRect/>
          </a:stretch>
        </p:blipFill>
        <p:spPr>
          <a:xfrm>
            <a:off x="-203200" y="1574800"/>
            <a:ext cx="13373100" cy="6604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FG09_01.png"/>
          <p:cNvPicPr/>
          <p:nvPr/>
        </p:nvPicPr>
        <p:blipFill>
          <a:blip r:embed="rId2">
            <a:extLst/>
          </a:blip>
          <a:stretch>
            <a:fillRect/>
          </a:stretch>
        </p:blipFill>
        <p:spPr>
          <a:xfrm>
            <a:off x="1790700" y="132004"/>
            <a:ext cx="9410700" cy="948959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 name="Shape 113"/>
          <p:cNvSpPr>
            <a:spLocks noGrp="1"/>
          </p:cNvSpPr>
          <p:nvPr>
            <p:ph type="sldNum" sz="quarter" idx="2"/>
          </p:nvPr>
        </p:nvSpPr>
        <p:spPr>
          <a:xfrm>
            <a:off x="6371333" y="9258300"/>
            <a:ext cx="233173" cy="4191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FFFFFF"/>
                </a:solidFill>
              </a:rPr>
              <a:t>3</a:t>
            </a:fld>
            <a:endParaRPr>
              <a:solidFill>
                <a:srgbClr val="FFFFFF"/>
              </a:solidFill>
            </a:endParaRPr>
          </a:p>
        </p:txBody>
      </p:sp>
      <p:sp>
        <p:nvSpPr>
          <p:cNvPr id="114" name="Shape 114"/>
          <p:cNvSpPr/>
          <p:nvPr/>
        </p:nvSpPr>
        <p:spPr>
          <a:xfrm>
            <a:off x="133726" y="203199"/>
            <a:ext cx="12708386" cy="934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1900" b="1">
                <a:latin typeface="Avenir Light"/>
                <a:ea typeface="Avenir Light"/>
                <a:cs typeface="Avenir Light"/>
                <a:sym typeface="Avenir Light"/>
              </a:rPr>
              <a:t>Content Strand Code - Content Strand - Definition</a:t>
            </a:r>
          </a:p>
          <a:p>
            <a:pPr lvl="0">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C- Culture encompasses similarities and differences among people including their beliefs, knowledge, changes, values, and traditions. Students will explore these elements of society to develop an appreciation and respect for the variety of human cultures.</a:t>
            </a:r>
          </a:p>
          <a:p>
            <a:pPr lvl="0" algn="l">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E- Globalization of the economy, the explosion of population growth, technological changes and international competition compel students to understand both personally and globally production, distribution, and consumption of goods and services. Students will examine and analyze economic concepts such as basic needs versus wants, using versus saving money, and policy making versus decision making.</a:t>
            </a:r>
          </a:p>
          <a:p>
            <a:pPr lvl="0" algn="l">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G- Geography enables the students to see, understand and appreciate the web of relationships between people, places, and environments. Students will use the knowledge, skills, and understanding of concepts within the six essential elements of geography: world in spatial terms, places and regions, physical systems, human systems, environment and society, and the uses of geography.</a:t>
            </a:r>
          </a:p>
          <a:p>
            <a:pPr lvl="0" algn="l">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H- History involves people, events, and issues. Students will evaluate evidence to develop comparative and casual analyses, and to interpret primary sources. They will construct sound historical arguments and perspectives on which informed decisions in contemporary life can be based.</a:t>
            </a:r>
          </a:p>
          <a:p>
            <a:pPr lvl="0" algn="l">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P- Government, Civics, and Governance establishes structures of power and authority in order to provide order and stability. Civic efficacy</a:t>
            </a:r>
          </a:p>
          <a:p>
            <a:pPr lvl="0" algn="l">
              <a:defRPr sz="1800">
                <a:solidFill>
                  <a:srgbClr val="000000"/>
                </a:solidFill>
              </a:defRPr>
            </a:pPr>
            <a:r>
              <a:rPr sz="1900" b="1">
                <a:latin typeface="Avenir Light"/>
                <a:ea typeface="Avenir Light"/>
                <a:cs typeface="Avenir Light"/>
                <a:sym typeface="Avenir Light"/>
              </a:rPr>
              <a:t>Politics requires understanding rights and responsibilities, ethical behavior, and the role of citizens within their community, nation, and world.</a:t>
            </a:r>
          </a:p>
          <a:p>
            <a:pPr lvl="0" algn="l">
              <a:defRPr sz="1800">
                <a:solidFill>
                  <a:srgbClr val="000000"/>
                </a:solidFill>
              </a:defRPr>
            </a:pPr>
            <a:endParaRPr sz="1900" b="1">
              <a:latin typeface="Avenir Light"/>
              <a:ea typeface="Avenir Light"/>
              <a:cs typeface="Avenir Light"/>
              <a:sym typeface="Avenir Light"/>
            </a:endParaRPr>
          </a:p>
          <a:p>
            <a:pPr lvl="0" algn="l">
              <a:defRPr sz="1800">
                <a:solidFill>
                  <a:srgbClr val="000000"/>
                </a:solidFill>
              </a:defRPr>
            </a:pPr>
            <a:r>
              <a:rPr sz="1900" b="1">
                <a:latin typeface="Avenir Light"/>
                <a:ea typeface="Avenir Light"/>
                <a:cs typeface="Avenir Light"/>
                <a:sym typeface="Avenir Light"/>
              </a:rPr>
              <a:t>TN- Tennessee has a unique story and provides a more intimate view of the past in our present lives. As students connect with their own state’s history and geography they will gain a greater perspective of the impact and significance of national history, movements, decisions, and ideas.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harbour-church-greenland$4667-36.png"/>
          <p:cNvPicPr/>
          <p:nvPr/>
        </p:nvPicPr>
        <p:blipFill>
          <a:blip r:embed="rId2">
            <a:extLst/>
          </a:blip>
          <a:srcRect r="53"/>
          <a:stretch>
            <a:fillRect/>
          </a:stretch>
        </p:blipFill>
        <p:spPr>
          <a:xfrm>
            <a:off x="533400" y="508000"/>
            <a:ext cx="11938000" cy="7962900"/>
          </a:xfrm>
          <a:prstGeom prst="rect">
            <a:avLst/>
          </a:prstGeom>
          <a:ln w="12700">
            <a:miter lim="400000"/>
          </a:ln>
          <a:effectLst>
            <a:outerShdw blurRad="127000" dist="76200" dir="2700000" rotWithShape="0">
              <a:srgbClr val="000000">
                <a:alpha val="75000"/>
              </a:srgbClr>
            </a:outerShdw>
          </a:effectLst>
        </p:spPr>
      </p:pic>
      <p:graphicFrame>
        <p:nvGraphicFramePr>
          <p:cNvPr id="204" name="Table 204"/>
          <p:cNvGraphicFramePr/>
          <p:nvPr>
            <p:extLst>
              <p:ext uri="{D42A27DB-BD31-4B8C-83A1-F6EECF244321}">
                <p14:modId xmlns:p14="http://schemas.microsoft.com/office/powerpoint/2010/main" val="1150039504"/>
              </p:ext>
            </p:extLst>
          </p:nvPr>
        </p:nvGraphicFramePr>
        <p:xfrm>
          <a:off x="447486" y="6794500"/>
          <a:ext cx="12167680" cy="2667000"/>
        </p:xfrm>
        <a:graphic>
          <a:graphicData uri="http://schemas.openxmlformats.org/drawingml/2006/table">
            <a:tbl>
              <a:tblPr>
                <a:tableStyleId>{4C3C2611-4C71-4FC5-86AE-919BDF0F9419}</a:tableStyleId>
              </a:tblPr>
              <a:tblGrid>
                <a:gridCol w="3845448"/>
                <a:gridCol w="4161116"/>
                <a:gridCol w="4161116"/>
              </a:tblGrid>
              <a:tr h="1016000">
                <a:tc rowSpan="2">
                  <a:txBody>
                    <a:bodyPr/>
                    <a:lstStyle/>
                    <a:p>
                      <a:pPr lvl="0" defTabSz="457200">
                        <a:defRPr>
                          <a:solidFill>
                            <a:srgbClr val="000000"/>
                          </a:solidFill>
                        </a:defRPr>
                      </a:pPr>
                      <a:r>
                        <a:rPr sz="7400" b="1" dirty="0">
                          <a:latin typeface="Helvetica Neue"/>
                          <a:ea typeface="Helvetica Neue"/>
                          <a:cs typeface="Helvetica Neue"/>
                          <a:sym typeface="Helvetica Neue"/>
                        </a:rPr>
                        <a:t>Arctic Circle</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dirty="0">
                          <a:latin typeface="Helvetica Neue"/>
                          <a:ea typeface="Helvetica Neue"/>
                          <a:cs typeface="Helvetica Neue"/>
                          <a:sym typeface="Helvetica Neue"/>
                        </a:rPr>
                        <a:t>66.5º North</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a:latin typeface="Helvetica Neue"/>
                          <a:ea typeface="Helvetica Neue"/>
                          <a:cs typeface="Helvetica Neue"/>
                          <a:sym typeface="Helvetica Neue"/>
                        </a:rPr>
                        <a:t>8 Countries...Name them.</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647825">
                <a:tc vMerge="1">
                  <a:txBody>
                    <a:bodyPr/>
                    <a:lstStyle/>
                    <a:p>
                      <a:endParaRPr lang="en-US"/>
                    </a:p>
                  </a:txBody>
                  <a:tcPr/>
                </a:tc>
                <a:tc>
                  <a:txBody>
                    <a:bodyPr/>
                    <a:lstStyle/>
                    <a:p>
                      <a:pPr lvl="0" algn="l" defTabSz="457200">
                        <a:defRPr>
                          <a:solidFill>
                            <a:srgbClr val="000000"/>
                          </a:solidFill>
                        </a:defRPr>
                      </a:pPr>
                      <a:r>
                        <a:rPr sz="2500" b="1" dirty="0">
                          <a:latin typeface="Helvetica Neue"/>
                          <a:ea typeface="Helvetica Neue"/>
                          <a:cs typeface="Helvetica Neue"/>
                          <a:sym typeface="Helvetica Neue"/>
                        </a:rPr>
                        <a:t>Largest city: Murmansk, Russia (307,357)</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dirty="0">
                          <a:latin typeface="Helvetica Neue"/>
                          <a:ea typeface="Helvetica Neue"/>
                          <a:cs typeface="Helvetica Neue"/>
                          <a:sym typeface="Helvetica Neue"/>
                        </a:rPr>
                        <a:t>Norway-Sweden-Finland-Russia-Canada-USA-Greenland (Denmark)-Iceland</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Arctic_Circle_sign.png"/>
          <p:cNvPicPr/>
          <p:nvPr/>
        </p:nvPicPr>
        <p:blipFill>
          <a:blip r:embed="rId2">
            <a:extLst/>
          </a:blip>
          <a:stretch>
            <a:fillRect/>
          </a:stretch>
        </p:blipFill>
        <p:spPr>
          <a:xfrm>
            <a:off x="-270934" y="-203200"/>
            <a:ext cx="13546668" cy="10160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url?sa=i&amp;rct=j&amp;q=&amp;esrc=s&amp;source=images&amp;cd=&amp;docid=JsjIC5vHmT3tOM&amp;tbnid=gfYPquP8FK54DM-&amp;ved=0CAUQjRw&amp;url=http%3A%2F%2Fwww.bakervailmaps.com%2Fmap-illustration%2Fworld-maps%2Farctic-circle-map.html&amp;ei=d1.png"/>
          <p:cNvPicPr/>
          <p:nvPr/>
        </p:nvPicPr>
        <p:blipFill>
          <a:blip r:embed="rId2">
            <a:extLst/>
          </a:blip>
          <a:stretch>
            <a:fillRect/>
          </a:stretch>
        </p:blipFill>
        <p:spPr>
          <a:xfrm>
            <a:off x="1696677" y="50800"/>
            <a:ext cx="9611446" cy="9652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url?sa=i&amp;rct=j&amp;q=&amp;esrc=s&amp;source=images&amp;cd=&amp;docid=hOLigY8zjtZmhM&amp;tbnid=WQnUxshKlDXQsM-&amp;ved=0CAUQjRw&amp;url=http%3A%2F%2Fforeignpolicyblogs.com%2F2009%2F05%2F18%2Funder-the-sea%2F&amp;ei=nFD4Ub7AILfF4AOX84HYCg.png"/>
          <p:cNvPicPr/>
          <p:nvPr/>
        </p:nvPicPr>
        <p:blipFill>
          <a:blip r:embed="rId2">
            <a:extLst/>
          </a:blip>
          <a:stretch>
            <a:fillRect/>
          </a:stretch>
        </p:blipFill>
        <p:spPr>
          <a:xfrm>
            <a:off x="-98636" y="-165100"/>
            <a:ext cx="13189251" cy="139573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url?sa=i&amp;rct=j&amp;q=&amp;esrc=s&amp;source=images&amp;cd=&amp;docid=PqkAEwVAL0gVsM&amp;tbnid=KmajQ2CySd-hSM-&amp;ved=0CAUQjRw&amp;url=http%3A%2F%2Fwww.bugbog.com%2Fmaps%2Fpolar_regions%2Farctic_circle_map.html&amp;ei=DafxUdnkJsWiqwHJgI.png"/>
          <p:cNvPicPr/>
          <p:nvPr/>
        </p:nvPicPr>
        <p:blipFill>
          <a:blip r:embed="rId2">
            <a:extLst/>
          </a:blip>
          <a:stretch>
            <a:fillRect/>
          </a:stretch>
        </p:blipFill>
        <p:spPr>
          <a:xfrm>
            <a:off x="-266700" y="-1898650"/>
            <a:ext cx="13525500" cy="135255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E8B7_clip_image010.png"/>
          <p:cNvPicPr/>
          <p:nvPr/>
        </p:nvPicPr>
        <p:blipFill>
          <a:blip r:embed="rId2">
            <a:extLst/>
          </a:blip>
          <a:stretch>
            <a:fillRect/>
          </a:stretch>
        </p:blipFill>
        <p:spPr>
          <a:xfrm>
            <a:off x="-209550" y="-155575"/>
            <a:ext cx="13398500" cy="1004887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E8B7_clip_image008.png"/>
          <p:cNvPicPr/>
          <p:nvPr/>
        </p:nvPicPr>
        <p:blipFill>
          <a:blip r:embed="rId2">
            <a:extLst/>
          </a:blip>
          <a:stretch>
            <a:fillRect/>
          </a:stretch>
        </p:blipFill>
        <p:spPr>
          <a:xfrm>
            <a:off x="207122" y="2044700"/>
            <a:ext cx="12577857" cy="56642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Hito_al_Tropico_de_Capricornio_%282%29.png"/>
          <p:cNvPicPr/>
          <p:nvPr/>
        </p:nvPicPr>
        <p:blipFill>
          <a:blip r:embed="rId2">
            <a:extLst/>
          </a:blip>
          <a:stretch>
            <a:fillRect/>
          </a:stretch>
        </p:blipFill>
        <p:spPr>
          <a:xfrm>
            <a:off x="-2467690" y="-114300"/>
            <a:ext cx="17940180" cy="9956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celand2008-Grimsey.arctic.circle.png"/>
          <p:cNvPicPr/>
          <p:nvPr/>
        </p:nvPicPr>
        <p:blipFill>
          <a:blip r:embed="rId2">
            <a:extLst/>
          </a:blip>
          <a:stretch>
            <a:fillRect/>
          </a:stretch>
        </p:blipFill>
        <p:spPr>
          <a:xfrm>
            <a:off x="-1093773" y="-190500"/>
            <a:ext cx="15192346" cy="10121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Tropic_of_Capricorn_Longreach.png"/>
          <p:cNvPicPr/>
          <p:nvPr/>
        </p:nvPicPr>
        <p:blipFill>
          <a:blip r:embed="rId2">
            <a:extLst/>
          </a:blip>
          <a:stretch>
            <a:fillRect/>
          </a:stretch>
        </p:blipFill>
        <p:spPr>
          <a:xfrm>
            <a:off x="-215900" y="-3975100"/>
            <a:ext cx="13436600" cy="1791546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 name="Shape 116"/>
          <p:cNvSpPr/>
          <p:nvPr/>
        </p:nvSpPr>
        <p:spPr>
          <a:xfrm>
            <a:off x="1128970" y="2539999"/>
            <a:ext cx="10746860" cy="568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defRPr sz="4800">
                <a:solidFill>
                  <a:srgbClr val="000000"/>
                </a:solidFill>
                <a:latin typeface="Georgia"/>
                <a:ea typeface="Georgia"/>
                <a:cs typeface="Georgia"/>
                <a:sym typeface="Georgia"/>
              </a:defRPr>
            </a:lvl1pPr>
          </a:lstStyle>
          <a:p>
            <a:pPr lvl="0">
              <a:defRPr sz="1800"/>
            </a:pPr>
            <a:r>
              <a:rPr sz="4800"/>
              <a:t>Process and report information identifying, locating, comparing, and contrasting the major continents and oceans: North America, South America, Europe, Africa, Australia, Asia, Antarctica, Arctic, Atlantic, Indian, Pacific, and Southern using maps, globes, and other technologies.</a:t>
            </a:r>
          </a:p>
        </p:txBody>
      </p:sp>
      <p:sp>
        <p:nvSpPr>
          <p:cNvPr id="117" name="Shape 117"/>
          <p:cNvSpPr/>
          <p:nvPr/>
        </p:nvSpPr>
        <p:spPr>
          <a:xfrm>
            <a:off x="6032661" y="546099"/>
            <a:ext cx="939478"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Tropicofcancer.png"/>
          <p:cNvPicPr/>
          <p:nvPr/>
        </p:nvPicPr>
        <p:blipFill>
          <a:blip r:embed="rId2">
            <a:extLst/>
          </a:blip>
          <a:stretch>
            <a:fillRect/>
          </a:stretch>
        </p:blipFill>
        <p:spPr>
          <a:xfrm>
            <a:off x="-524654" y="0"/>
            <a:ext cx="15933708" cy="101092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6" name="Table 226"/>
          <p:cNvGraphicFramePr/>
          <p:nvPr>
            <p:extLst>
              <p:ext uri="{D42A27DB-BD31-4B8C-83A1-F6EECF244321}">
                <p14:modId xmlns:p14="http://schemas.microsoft.com/office/powerpoint/2010/main" val="3146461721"/>
              </p:ext>
            </p:extLst>
          </p:nvPr>
        </p:nvGraphicFramePr>
        <p:xfrm>
          <a:off x="114300" y="266700"/>
          <a:ext cx="12712698" cy="9321795"/>
        </p:xfrm>
        <a:graphic>
          <a:graphicData uri="http://schemas.openxmlformats.org/drawingml/2006/table">
            <a:tbl>
              <a:tblPr>
                <a:tableStyleId>{4C3C2611-4C71-4FC5-86AE-919BDF0F9419}</a:tableStyleId>
              </a:tblPr>
              <a:tblGrid>
                <a:gridCol w="4237566"/>
                <a:gridCol w="4237566"/>
                <a:gridCol w="4237566"/>
              </a:tblGrid>
              <a:tr h="1331685">
                <a:tc>
                  <a:txBody>
                    <a:bodyPr/>
                    <a:lstStyle/>
                    <a:p>
                      <a:pPr lvl="0" defTabSz="457200">
                        <a:defRPr>
                          <a:solidFill>
                            <a:srgbClr val="000000"/>
                          </a:solidFill>
                        </a:defRPr>
                      </a:pPr>
                      <a:r>
                        <a:rPr sz="4200" b="1" dirty="0">
                          <a:latin typeface="Helvetica Neue Light"/>
                          <a:ea typeface="Helvetica Neue Light"/>
                          <a:cs typeface="Helvetica Neue Light"/>
                          <a:sym typeface="Helvetica Neue Light"/>
                        </a:rPr>
                        <a:t>Lines</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Latitude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Longitude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Named</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Direction</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Appearance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Run</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Measured From</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Degrees</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dirty="0"/>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 name="Table 228"/>
          <p:cNvGraphicFramePr/>
          <p:nvPr>
            <p:extLst>
              <p:ext uri="{D42A27DB-BD31-4B8C-83A1-F6EECF244321}">
                <p14:modId xmlns:p14="http://schemas.microsoft.com/office/powerpoint/2010/main" val="2559993790"/>
              </p:ext>
            </p:extLst>
          </p:nvPr>
        </p:nvGraphicFramePr>
        <p:xfrm>
          <a:off x="114300" y="266700"/>
          <a:ext cx="12712698" cy="9321795"/>
        </p:xfrm>
        <a:graphic>
          <a:graphicData uri="http://schemas.openxmlformats.org/drawingml/2006/table">
            <a:tbl>
              <a:tblPr>
                <a:tableStyleId>{4C3C2611-4C71-4FC5-86AE-919BDF0F9419}</a:tableStyleId>
              </a:tblPr>
              <a:tblGrid>
                <a:gridCol w="4237566"/>
                <a:gridCol w="4237566"/>
                <a:gridCol w="4237566"/>
              </a:tblGrid>
              <a:tr h="1331685">
                <a:tc>
                  <a:txBody>
                    <a:bodyPr/>
                    <a:lstStyle/>
                    <a:p>
                      <a:pPr lvl="0" defTabSz="457200">
                        <a:defRPr>
                          <a:solidFill>
                            <a:srgbClr val="000000"/>
                          </a:solidFill>
                        </a:defRPr>
                      </a:pPr>
                      <a:r>
                        <a:rPr sz="4200" b="1" dirty="0">
                          <a:latin typeface="Helvetica Neue Light"/>
                          <a:ea typeface="Helvetica Neue Light"/>
                          <a:cs typeface="Helvetica Neue Light"/>
                          <a:sym typeface="Helvetica Neue Light"/>
                        </a:rPr>
                        <a:t>Lines</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Latitude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Longitude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AF0FE"/>
                    </a:solidFill>
                  </a:tcPr>
                </a:tc>
              </a:tr>
              <a:tr h="1331685">
                <a:tc>
                  <a:txBody>
                    <a:bodyPr/>
                    <a:lstStyle/>
                    <a:p>
                      <a:pPr lvl="0" defTabSz="457200">
                        <a:defRPr>
                          <a:solidFill>
                            <a:srgbClr val="000000"/>
                          </a:solidFill>
                        </a:defRPr>
                      </a:pPr>
                      <a:r>
                        <a:rPr sz="4200" b="1" dirty="0">
                          <a:latin typeface="Helvetica Neue Light"/>
                          <a:ea typeface="Helvetica Neue Light"/>
                          <a:cs typeface="Helvetica Neue Light"/>
                          <a:sym typeface="Helvetica Neue Light"/>
                        </a:rPr>
                        <a:t>Named</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Direction</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Appearance</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Run</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dirty="0"/>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Measured From</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dirty="0"/>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31685">
                <a:tc>
                  <a:txBody>
                    <a:bodyPr/>
                    <a:lstStyle/>
                    <a:p>
                      <a:pPr lvl="0" defTabSz="457200">
                        <a:defRPr>
                          <a:solidFill>
                            <a:srgbClr val="000000"/>
                          </a:solidFill>
                        </a:defRPr>
                      </a:pPr>
                      <a:r>
                        <a:rPr sz="4200" b="1">
                          <a:latin typeface="Helvetica Neue Light"/>
                          <a:ea typeface="Helvetica Neue Light"/>
                          <a:cs typeface="Helvetica Neue Light"/>
                          <a:sym typeface="Helvetica Neue Light"/>
                        </a:rPr>
                        <a:t>Degrees</a:t>
                      </a:r>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4E3FE"/>
                    </a:solidFill>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dirty="0"/>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defTabSz="457200">
                        <a:defRPr sz="4200" b="1">
                          <a:solidFill>
                            <a:srgbClr val="000000"/>
                          </a:solidFill>
                          <a:latin typeface="Helvetica Neue Light"/>
                          <a:ea typeface="Helvetica Neue Light"/>
                          <a:cs typeface="Helvetica Neue Light"/>
                          <a:sym typeface="Helvetica Neue Light"/>
                        </a:defRPr>
                      </a:pPr>
                      <a:endParaRPr dirty="0"/>
                    </a:p>
                  </a:txBody>
                  <a:tcPr marL="50800" marR="50800" marT="50800" marB="508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29" name="Table 229"/>
          <p:cNvGraphicFramePr/>
          <p:nvPr/>
        </p:nvGraphicFramePr>
        <p:xfrm>
          <a:off x="4343400" y="1600200"/>
          <a:ext cx="8475132" cy="7990110"/>
        </p:xfrm>
        <a:graphic>
          <a:graphicData uri="http://schemas.openxmlformats.org/drawingml/2006/table">
            <a:tbl>
              <a:tblPr>
                <a:tableStyleId>{4C3C2611-4C71-4FC5-86AE-919BDF0F9419}</a:tableStyleId>
              </a:tblPr>
              <a:tblGrid>
                <a:gridCol w="4237566"/>
                <a:gridCol w="4237566"/>
              </a:tblGrid>
              <a:tr h="1331685">
                <a:tc>
                  <a:txBody>
                    <a:bodyPr/>
                    <a:lstStyle/>
                    <a:p>
                      <a:pPr lvl="0" defTabSz="457200">
                        <a:defRPr>
                          <a:solidFill>
                            <a:srgbClr val="000000"/>
                          </a:solidFill>
                        </a:defRPr>
                      </a:pPr>
                      <a:r>
                        <a:rPr sz="2100" b="1">
                          <a:latin typeface="Helvetica Neue Light"/>
                          <a:ea typeface="Helvetica Neue Light"/>
                          <a:cs typeface="Helvetica Neue Light"/>
                          <a:sym typeface="Helvetica Neue Light"/>
                        </a:rPr>
                        <a:t>Tropic of Cancer and Capricorn
Arctic and Antarctic Circles
Equator </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Prime Meridian</a:t>
                      </a:r>
                    </a:p>
                  </a:txBody>
                  <a:tcPr marL="50800" marR="50800" marT="50800" marB="50800" anchor="ctr" horzOverflow="overflow">
                    <a:lnL w="12700">
                      <a:miter lim="400000"/>
                    </a:lnL>
                    <a:lnR w="12700">
                      <a:miter lim="400000"/>
                    </a:lnR>
                    <a:lnT w="12700">
                      <a:miter lim="400000"/>
                    </a:lnT>
                    <a:lnB w="12700">
                      <a:miter lim="400000"/>
                    </a:lnB>
                  </a:tcPr>
                </a:tc>
              </a:tr>
              <a:tr h="1331685">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North
South</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East
West</a:t>
                      </a:r>
                    </a:p>
                  </a:txBody>
                  <a:tcPr marL="50800" marR="50800" marT="50800" marB="50800" anchor="ctr" horzOverflow="overflow">
                    <a:lnL w="12700">
                      <a:miter lim="400000"/>
                    </a:lnL>
                    <a:lnR w="12700">
                      <a:miter lim="400000"/>
                    </a:lnR>
                    <a:lnT w="12700">
                      <a:miter lim="400000"/>
                    </a:lnT>
                    <a:lnB w="12700">
                      <a:miter lim="400000"/>
                    </a:lnB>
                  </a:tcPr>
                </a:tc>
              </a:tr>
              <a:tr h="1331685">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Concentric Circles
Bullseye</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Half Great Circles
Spokes of a Wheel</a:t>
                      </a:r>
                    </a:p>
                  </a:txBody>
                  <a:tcPr marL="50800" marR="50800" marT="50800" marB="50800" anchor="ctr" horzOverflow="overflow">
                    <a:lnL w="12700">
                      <a:miter lim="400000"/>
                    </a:lnL>
                    <a:lnR w="12700">
                      <a:miter lim="400000"/>
                    </a:lnR>
                    <a:lnT w="12700">
                      <a:miter lim="400000"/>
                    </a:lnT>
                    <a:lnB w="12700">
                      <a:miter lim="400000"/>
                    </a:lnB>
                  </a:tcPr>
                </a:tc>
              </a:tr>
              <a:tr h="1331685">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East - West</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North - South</a:t>
                      </a:r>
                    </a:p>
                  </a:txBody>
                  <a:tcPr marL="50800" marR="50800" marT="50800" marB="50800" anchor="ctr" horzOverflow="overflow">
                    <a:lnL w="12700">
                      <a:miter lim="400000"/>
                    </a:lnL>
                    <a:lnR w="12700">
                      <a:miter lim="400000"/>
                    </a:lnR>
                    <a:lnT w="12700">
                      <a:miter lim="400000"/>
                    </a:lnT>
                    <a:lnB w="12700">
                      <a:miter lim="400000"/>
                    </a:lnB>
                  </a:tcPr>
                </a:tc>
              </a:tr>
              <a:tr h="1331685">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Equator</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Prime Meridian</a:t>
                      </a:r>
                    </a:p>
                  </a:txBody>
                  <a:tcPr marL="50800" marR="50800" marT="50800" marB="50800" anchor="ctr" horzOverflow="overflow">
                    <a:lnL w="12700">
                      <a:miter lim="400000"/>
                    </a:lnL>
                    <a:lnR w="12700">
                      <a:miter lim="400000"/>
                    </a:lnR>
                    <a:lnT w="12700">
                      <a:miter lim="400000"/>
                    </a:lnT>
                    <a:lnB w="12700">
                      <a:miter lim="400000"/>
                    </a:lnB>
                  </a:tcPr>
                </a:tc>
              </a:tr>
              <a:tr h="1331685">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0 to 90</a:t>
                      </a:r>
                    </a:p>
                  </a:txBody>
                  <a:tcPr marL="50800" marR="50800" marT="50800" marB="50800" anchor="ctr" horzOverflow="overflow">
                    <a:lnL w="12700">
                      <a:miter lim="400000"/>
                    </a:lnL>
                    <a:lnR w="12700">
                      <a:miter lim="400000"/>
                    </a:lnR>
                    <a:lnT w="12700">
                      <a:miter lim="400000"/>
                    </a:lnT>
                    <a:lnB w="12700">
                      <a:miter lim="400000"/>
                    </a:lnB>
                  </a:tcPr>
                </a:tc>
                <a:tc>
                  <a:txBody>
                    <a:bodyPr/>
                    <a:lstStyle/>
                    <a:p>
                      <a:pPr lvl="0" defTabSz="457200">
                        <a:defRPr>
                          <a:solidFill>
                            <a:srgbClr val="000000"/>
                          </a:solidFill>
                        </a:defRPr>
                      </a:pPr>
                      <a:r>
                        <a:rPr sz="3500" b="1">
                          <a:latin typeface="Helvetica Neue Light"/>
                          <a:ea typeface="Helvetica Neue Light"/>
                          <a:cs typeface="Helvetica Neue Light"/>
                          <a:sym typeface="Helvetica Neue Light"/>
                        </a:rPr>
                        <a:t>0 to 180</a:t>
                      </a:r>
                    </a:p>
                  </a:txBody>
                  <a:tcPr marL="50800" marR="50800" marT="50800" marB="50800" anchor="ctr" horzOverflow="overflow">
                    <a:lnL w="12700">
                      <a:miter lim="400000"/>
                    </a:lnL>
                    <a:lnR w="12700">
                      <a:miter lim="400000"/>
                    </a:lnR>
                    <a:lnT w="12700">
                      <a:miter lim="400000"/>
                    </a:lnT>
                    <a:lnB w="12700">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 name="Shape 231"/>
          <p:cNvSpPr/>
          <p:nvPr/>
        </p:nvSpPr>
        <p:spPr>
          <a:xfrm>
            <a:off x="6032661" y="546099"/>
            <a:ext cx="1110631"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3</a:t>
            </a:r>
          </a:p>
        </p:txBody>
      </p:sp>
      <p:sp>
        <p:nvSpPr>
          <p:cNvPr id="232" name="Shape 232"/>
          <p:cNvSpPr/>
          <p:nvPr/>
        </p:nvSpPr>
        <p:spPr>
          <a:xfrm>
            <a:off x="1151486" y="3937000"/>
            <a:ext cx="10872981" cy="289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Use cardinal directions, map scales, legends, titles, and longitude and latitude to locate major cities and countries in the world.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Longitude_and_Latitude_song%20003_0001.png"/>
          <p:cNvPicPr/>
          <p:nvPr/>
        </p:nvPicPr>
        <p:blipFill>
          <a:blip r:embed="rId2">
            <a:extLst/>
          </a:blip>
          <a:stretch>
            <a:fillRect/>
          </a:stretch>
        </p:blipFill>
        <p:spPr>
          <a:xfrm>
            <a:off x="254729" y="191047"/>
            <a:ext cx="12495342" cy="9371506"/>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map_long_lat.png"/>
          <p:cNvPicPr/>
          <p:nvPr/>
        </p:nvPicPr>
        <p:blipFill>
          <a:blip r:embed="rId2">
            <a:extLst/>
          </a:blip>
          <a:stretch>
            <a:fillRect/>
          </a:stretch>
        </p:blipFill>
        <p:spPr>
          <a:xfrm>
            <a:off x="-163170" y="1447800"/>
            <a:ext cx="13336757" cy="6858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1274358741_latitude_and_longitude.png"/>
          <p:cNvPicPr/>
          <p:nvPr/>
        </p:nvPicPr>
        <p:blipFill>
          <a:blip r:embed="rId2">
            <a:extLst/>
          </a:blip>
          <a:stretch>
            <a:fillRect/>
          </a:stretch>
        </p:blipFill>
        <p:spPr>
          <a:xfrm>
            <a:off x="-12766105" y="-3175"/>
            <a:ext cx="23774401" cy="28975050"/>
          </a:xfrm>
          <a:prstGeom prst="rect">
            <a:avLst/>
          </a:prstGeom>
          <a:ln w="12700">
            <a:miter lim="400000"/>
          </a:ln>
        </p:spPr>
      </p:pic>
      <p:sp>
        <p:nvSpPr>
          <p:cNvPr id="239" name="Shape 239"/>
          <p:cNvSpPr/>
          <p:nvPr/>
        </p:nvSpPr>
        <p:spPr>
          <a:xfrm>
            <a:off x="12700" y="-127000"/>
            <a:ext cx="2476500" cy="10579100"/>
          </a:xfrm>
          <a:prstGeom prst="rect">
            <a:avLst/>
          </a:prstGeom>
          <a:solidFill>
            <a:srgbClr val="FFFFFF"/>
          </a:solidFill>
          <a:ln w="25400">
            <a:solidFill>
              <a:srgbClr val="FFFFFF"/>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240" name="Shape 240"/>
          <p:cNvSpPr/>
          <p:nvPr/>
        </p:nvSpPr>
        <p:spPr>
          <a:xfrm>
            <a:off x="6515100" y="4876800"/>
            <a:ext cx="5314732" cy="1"/>
          </a:xfrm>
          <a:prstGeom prst="line">
            <a:avLst/>
          </a:prstGeom>
          <a:ln w="127000">
            <a:solidFill>
              <a:srgbClr val="E32400"/>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241" name="Shape 241"/>
          <p:cNvSpPr/>
          <p:nvPr/>
        </p:nvSpPr>
        <p:spPr>
          <a:xfrm flipV="1">
            <a:off x="6515100" y="1951235"/>
            <a:ext cx="4999434" cy="2925565"/>
          </a:xfrm>
          <a:prstGeom prst="line">
            <a:avLst/>
          </a:prstGeom>
          <a:ln w="127000">
            <a:solidFill>
              <a:srgbClr val="E32400"/>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242" name="Shape 242"/>
          <p:cNvSpPr/>
          <p:nvPr/>
        </p:nvSpPr>
        <p:spPr>
          <a:xfrm flipV="1">
            <a:off x="3085853" y="3111364"/>
            <a:ext cx="6507013" cy="129"/>
          </a:xfrm>
          <a:prstGeom prst="line">
            <a:avLst/>
          </a:prstGeom>
          <a:ln w="127000">
            <a:solidFill>
              <a:srgbClr val="E32400"/>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243" name="Shape 243"/>
          <p:cNvSpPr/>
          <p:nvPr/>
        </p:nvSpPr>
        <p:spPr>
          <a:xfrm>
            <a:off x="11022179" y="3207961"/>
            <a:ext cx="1147383" cy="94494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5500" b="1">
                <a:solidFill>
                  <a:srgbClr val="E32400"/>
                </a:solidFill>
                <a:latin typeface="Helvetica Neue Light"/>
                <a:ea typeface="Helvetica Neue Light"/>
                <a:cs typeface="Helvetica Neue Light"/>
                <a:sym typeface="Helvetica Neue Light"/>
              </a:defRPr>
            </a:lvl1pPr>
          </a:lstStyle>
          <a:p>
            <a:pPr lvl="0">
              <a:defRPr sz="1800" b="0">
                <a:solidFill>
                  <a:srgbClr val="000000"/>
                </a:solidFill>
              </a:defRPr>
            </a:pPr>
            <a:r>
              <a:rPr sz="5500" b="1">
                <a:solidFill>
                  <a:srgbClr val="E32400"/>
                </a:solidFill>
              </a:rPr>
              <a:t>30º</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0"/>
                                        </p:tgtEl>
                                        <p:attrNameLst>
                                          <p:attrName>style.visibility</p:attrName>
                                        </p:attrNameLst>
                                      </p:cBhvr>
                                      <p:to>
                                        <p:strVal val="visible"/>
                                      </p:to>
                                    </p:set>
                                    <p:animEffect transition="in" filter="wipe(left)">
                                      <p:cBhvr>
                                        <p:cTn id="7" dur="10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41"/>
                                        </p:tgtEl>
                                        <p:attrNameLst>
                                          <p:attrName>style.visibility</p:attrName>
                                        </p:attrNameLst>
                                      </p:cBhvr>
                                      <p:to>
                                        <p:strVal val="visible"/>
                                      </p:to>
                                    </p:set>
                                    <p:animEffect transition="in" filter="wipe(left)">
                                      <p:cBhvr>
                                        <p:cTn id="12" dur="10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242"/>
                                        </p:tgtEl>
                                        <p:attrNameLst>
                                          <p:attrName>style.visibility</p:attrName>
                                        </p:attrNameLst>
                                      </p:cBhvr>
                                      <p:to>
                                        <p:strVal val="visible"/>
                                      </p:to>
                                    </p:set>
                                    <p:animEffect transition="in" filter="wipe(left)">
                                      <p:cBhvr>
                                        <p:cTn id="17" dur="10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4" nodeType="clickEffect">
                                  <p:stCondLst>
                                    <p:cond delay="0"/>
                                  </p:stCondLst>
                                  <p:iterate>
                                    <p:tmAbs val="0"/>
                                  </p:iterate>
                                  <p:childTnLst>
                                    <p:set>
                                      <p:cBhvr>
                                        <p:cTn id="21"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1" animBg="1" advAuto="0"/>
      <p:bldP spid="241" grpId="2" animBg="1" advAuto="0"/>
      <p:bldP spid="242" grpId="3" animBg="1" advAuto="0"/>
      <p:bldP spid="243"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5095084" y="7067737"/>
            <a:ext cx="2814632"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state</a:t>
            </a:r>
          </a:p>
        </p:txBody>
      </p:sp>
      <p:sp>
        <p:nvSpPr>
          <p:cNvPr id="246" name="Shape 246"/>
          <p:cNvSpPr/>
          <p:nvPr/>
        </p:nvSpPr>
        <p:spPr>
          <a:xfrm>
            <a:off x="5384725" y="2170250"/>
            <a:ext cx="2235350"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city</a:t>
            </a:r>
          </a:p>
        </p:txBody>
      </p:sp>
      <p:sp>
        <p:nvSpPr>
          <p:cNvPr id="247" name="Shape 247"/>
          <p:cNvSpPr/>
          <p:nvPr/>
        </p:nvSpPr>
        <p:spPr>
          <a:xfrm>
            <a:off x="4230377" y="4618993"/>
            <a:ext cx="4544046"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country</a:t>
            </a:r>
          </a:p>
        </p:txBody>
      </p:sp>
      <p:sp>
        <p:nvSpPr>
          <p:cNvPr id="248" name="Shape 248"/>
          <p:cNvSpPr/>
          <p:nvPr/>
        </p:nvSpPr>
        <p:spPr>
          <a:xfrm>
            <a:off x="3771537" y="3394621"/>
            <a:ext cx="5461726"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continent</a:t>
            </a:r>
          </a:p>
        </p:txBody>
      </p:sp>
      <p:sp>
        <p:nvSpPr>
          <p:cNvPr id="249" name="Shape 249"/>
          <p:cNvSpPr/>
          <p:nvPr/>
        </p:nvSpPr>
        <p:spPr>
          <a:xfrm>
            <a:off x="4784095" y="8292109"/>
            <a:ext cx="3436610"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world</a:t>
            </a:r>
          </a:p>
        </p:txBody>
      </p:sp>
      <p:sp>
        <p:nvSpPr>
          <p:cNvPr id="250" name="Shape 250"/>
          <p:cNvSpPr/>
          <p:nvPr/>
        </p:nvSpPr>
        <p:spPr>
          <a:xfrm>
            <a:off x="3241802" y="5843365"/>
            <a:ext cx="6521196" cy="1333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500" b="1">
                <a:solidFill>
                  <a:srgbClr val="000000"/>
                </a:solidFill>
                <a:latin typeface="Cooper Black"/>
                <a:ea typeface="Cooper Black"/>
                <a:cs typeface="Cooper Black"/>
                <a:sym typeface="Cooper Black"/>
              </a:defRPr>
            </a:lvl1pPr>
          </a:lstStyle>
          <a:p>
            <a:pPr lvl="0">
              <a:defRPr sz="1800" b="0"/>
            </a:pPr>
            <a:r>
              <a:rPr sz="8500" b="1"/>
              <a:t>hemisphere</a:t>
            </a:r>
          </a:p>
        </p:txBody>
      </p:sp>
      <p:sp>
        <p:nvSpPr>
          <p:cNvPr id="251" name="Shape 251"/>
          <p:cNvSpPr/>
          <p:nvPr/>
        </p:nvSpPr>
        <p:spPr>
          <a:xfrm>
            <a:off x="77614" y="223240"/>
            <a:ext cx="12849573" cy="162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200" b="1">
                <a:solidFill>
                  <a:srgbClr val="000000"/>
                </a:solidFill>
                <a:latin typeface="Cooper Black"/>
                <a:ea typeface="Cooper Black"/>
                <a:cs typeface="Cooper Black"/>
                <a:sym typeface="Cooper Black"/>
              </a:defRPr>
            </a:lvl1pPr>
          </a:lstStyle>
          <a:p>
            <a:pPr lvl="0">
              <a:defRPr sz="1800" b="0"/>
            </a:pPr>
            <a:r>
              <a:rPr sz="5200" b="1"/>
              <a:t>Place the geographic locations in order from the smallest to the largest.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p:nvPr/>
        </p:nvSpPr>
        <p:spPr>
          <a:xfrm>
            <a:off x="2823570" y="1422882"/>
            <a:ext cx="660959" cy="419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solidFill>
                  <a:srgbClr val="414141"/>
                </a:solidFill>
                <a:latin typeface="Gill Sans"/>
                <a:ea typeface="Gill Sans"/>
                <a:cs typeface="Gill Sans"/>
                <a:sym typeface="Gill Sans"/>
              </a:defRPr>
            </a:lvl1pPr>
          </a:lstStyle>
          <a:p>
            <a:pPr lvl="0">
              <a:defRPr sz="1800">
                <a:solidFill>
                  <a:srgbClr val="000000"/>
                </a:solidFill>
              </a:defRPr>
            </a:pPr>
            <a:r>
              <a:rPr sz="2200">
                <a:solidFill>
                  <a:srgbClr val="414141"/>
                </a:solidFill>
              </a:rPr>
              <a:t>state</a:t>
            </a:r>
          </a:p>
        </p:txBody>
      </p:sp>
      <p:sp>
        <p:nvSpPr>
          <p:cNvPr id="254" name="Shape 254"/>
          <p:cNvSpPr/>
          <p:nvPr/>
        </p:nvSpPr>
        <p:spPr>
          <a:xfrm>
            <a:off x="2124657" y="1511782"/>
            <a:ext cx="295685"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000">
                <a:solidFill>
                  <a:srgbClr val="414141"/>
                </a:solidFill>
                <a:latin typeface="Gill Sans"/>
                <a:ea typeface="Gill Sans"/>
                <a:cs typeface="Gill Sans"/>
                <a:sym typeface="Gill Sans"/>
              </a:defRPr>
            </a:lvl1pPr>
          </a:lstStyle>
          <a:p>
            <a:pPr lvl="0">
              <a:defRPr sz="1800">
                <a:solidFill>
                  <a:srgbClr val="000000"/>
                </a:solidFill>
              </a:defRPr>
            </a:pPr>
            <a:r>
              <a:rPr sz="1000">
                <a:solidFill>
                  <a:srgbClr val="414141"/>
                </a:solidFill>
              </a:rPr>
              <a:t>city</a:t>
            </a:r>
          </a:p>
        </p:txBody>
      </p:sp>
      <p:sp>
        <p:nvSpPr>
          <p:cNvPr id="255" name="Shape 255"/>
          <p:cNvSpPr/>
          <p:nvPr/>
        </p:nvSpPr>
        <p:spPr>
          <a:xfrm>
            <a:off x="3944123" y="1187932"/>
            <a:ext cx="2299619" cy="889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400">
                <a:solidFill>
                  <a:srgbClr val="414141"/>
                </a:solidFill>
                <a:latin typeface="Gill Sans"/>
                <a:ea typeface="Gill Sans"/>
                <a:cs typeface="Gill Sans"/>
                <a:sym typeface="Gill Sans"/>
              </a:defRPr>
            </a:lvl1pPr>
          </a:lstStyle>
          <a:p>
            <a:pPr lvl="0">
              <a:defRPr sz="1800">
                <a:solidFill>
                  <a:srgbClr val="000000"/>
                </a:solidFill>
              </a:defRPr>
            </a:pPr>
            <a:r>
              <a:rPr sz="5400">
                <a:solidFill>
                  <a:srgbClr val="414141"/>
                </a:solidFill>
              </a:rPr>
              <a:t>country</a:t>
            </a:r>
          </a:p>
        </p:txBody>
      </p:sp>
      <p:sp>
        <p:nvSpPr>
          <p:cNvPr id="256" name="Shape 256"/>
          <p:cNvSpPr/>
          <p:nvPr/>
        </p:nvSpPr>
        <p:spPr>
          <a:xfrm>
            <a:off x="6703337" y="978382"/>
            <a:ext cx="4176806" cy="1308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300">
                <a:solidFill>
                  <a:srgbClr val="414141"/>
                </a:solidFill>
                <a:latin typeface="Gill Sans"/>
                <a:ea typeface="Gill Sans"/>
                <a:cs typeface="Gill Sans"/>
                <a:sym typeface="Gill Sans"/>
              </a:defRPr>
            </a:lvl1pPr>
          </a:lstStyle>
          <a:p>
            <a:pPr lvl="0">
              <a:defRPr sz="1800">
                <a:solidFill>
                  <a:srgbClr val="000000"/>
                </a:solidFill>
              </a:defRPr>
            </a:pPr>
            <a:r>
              <a:rPr sz="8300">
                <a:solidFill>
                  <a:srgbClr val="414141"/>
                </a:solidFill>
              </a:rPr>
              <a:t>continent</a:t>
            </a:r>
          </a:p>
        </p:txBody>
      </p:sp>
      <p:sp>
        <p:nvSpPr>
          <p:cNvPr id="257" name="Shape 257"/>
          <p:cNvSpPr/>
          <p:nvPr/>
        </p:nvSpPr>
        <p:spPr>
          <a:xfrm>
            <a:off x="229220" y="3864088"/>
            <a:ext cx="12546360" cy="610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1200">
                <a:solidFill>
                  <a:srgbClr val="414141"/>
                </a:solidFill>
                <a:latin typeface="Gill Sans"/>
                <a:ea typeface="Gill Sans"/>
                <a:cs typeface="Gill Sans"/>
                <a:sym typeface="Gill Sans"/>
              </a:defRPr>
            </a:lvl1pPr>
          </a:lstStyle>
          <a:p>
            <a:pPr lvl="0">
              <a:defRPr sz="1800">
                <a:solidFill>
                  <a:srgbClr val="000000"/>
                </a:solidFill>
              </a:defRPr>
            </a:pPr>
            <a:r>
              <a:rPr sz="41200">
                <a:solidFill>
                  <a:srgbClr val="414141"/>
                </a:solidFill>
              </a:rPr>
              <a:t>world</a:t>
            </a:r>
          </a:p>
        </p:txBody>
      </p:sp>
      <p:sp>
        <p:nvSpPr>
          <p:cNvPr id="258" name="Shape 258"/>
          <p:cNvSpPr/>
          <p:nvPr/>
        </p:nvSpPr>
        <p:spPr>
          <a:xfrm>
            <a:off x="4924193" y="2464076"/>
            <a:ext cx="7735095" cy="198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2800">
                <a:solidFill>
                  <a:srgbClr val="414141"/>
                </a:solidFill>
                <a:latin typeface="Gill Sans"/>
                <a:ea typeface="Gill Sans"/>
                <a:cs typeface="Gill Sans"/>
                <a:sym typeface="Gill Sans"/>
              </a:defRPr>
            </a:lvl1pPr>
          </a:lstStyle>
          <a:p>
            <a:pPr lvl="0">
              <a:defRPr sz="1800">
                <a:solidFill>
                  <a:srgbClr val="000000"/>
                </a:solidFill>
              </a:defRPr>
            </a:pPr>
            <a:r>
              <a:rPr sz="12800">
                <a:solidFill>
                  <a:srgbClr val="414141"/>
                </a:solidFill>
              </a:rPr>
              <a:t>hemisphere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 Shot 2014-06-14 at 6.41.21 PM.png"/>
          <p:cNvPicPr/>
          <p:nvPr/>
        </p:nvPicPr>
        <p:blipFill>
          <a:blip r:embed="rId2">
            <a:extLst/>
          </a:blip>
          <a:stretch>
            <a:fillRect/>
          </a:stretch>
        </p:blipFill>
        <p:spPr>
          <a:xfrm>
            <a:off x="196850" y="1676400"/>
            <a:ext cx="12611100" cy="6400800"/>
          </a:xfrm>
          <a:prstGeom prst="rect">
            <a:avLst/>
          </a:prstGeom>
          <a:ln w="25400">
            <a:solidFill/>
            <a:miter lim="400000"/>
          </a:ln>
        </p:spPr>
      </p:pic>
      <p:pic>
        <p:nvPicPr>
          <p:cNvPr id="261" name="Screen Shot 2014-06-14 at 6.41.11 PM.png"/>
          <p:cNvPicPr/>
          <p:nvPr/>
        </p:nvPicPr>
        <p:blipFill>
          <a:blip r:embed="rId3">
            <a:extLst/>
          </a:blip>
          <a:stretch>
            <a:fillRect/>
          </a:stretch>
        </p:blipFill>
        <p:spPr>
          <a:xfrm>
            <a:off x="386564" y="1855156"/>
            <a:ext cx="4178301" cy="3810001"/>
          </a:xfrm>
          <a:prstGeom prst="rect">
            <a:avLst/>
          </a:prstGeom>
          <a:ln w="25400">
            <a:solidFill/>
            <a:miter lim="400000"/>
          </a:ln>
        </p:spPr>
      </p:pic>
      <p:pic>
        <p:nvPicPr>
          <p:cNvPr id="262" name="Screen Shot 2014-06-14 at 6.41.01 PM.png"/>
          <p:cNvPicPr/>
          <p:nvPr/>
        </p:nvPicPr>
        <p:blipFill>
          <a:blip r:embed="rId4">
            <a:extLst/>
          </a:blip>
          <a:stretch>
            <a:fillRect/>
          </a:stretch>
        </p:blipFill>
        <p:spPr>
          <a:xfrm>
            <a:off x="1800092" y="3770160"/>
            <a:ext cx="2298701" cy="1333501"/>
          </a:xfrm>
          <a:prstGeom prst="rect">
            <a:avLst/>
          </a:prstGeom>
          <a:ln w="25400">
            <a:solidFill/>
            <a:miter lim="400000"/>
          </a:ln>
        </p:spPr>
      </p:pic>
      <p:pic>
        <p:nvPicPr>
          <p:cNvPr id="263" name="Screen Shot 2014-06-14 at 6.40.51 PM.png"/>
          <p:cNvPicPr/>
          <p:nvPr/>
        </p:nvPicPr>
        <p:blipFill>
          <a:blip r:embed="rId5">
            <a:extLst/>
          </a:blip>
          <a:stretch>
            <a:fillRect/>
          </a:stretch>
        </p:blipFill>
        <p:spPr>
          <a:xfrm>
            <a:off x="3014769" y="4506586"/>
            <a:ext cx="546101" cy="266701"/>
          </a:xfrm>
          <a:prstGeom prst="rect">
            <a:avLst/>
          </a:prstGeom>
          <a:ln w="25400">
            <a:solidFill/>
            <a:miter lim="400000"/>
          </a:ln>
        </p:spPr>
      </p:pic>
      <p:pic>
        <p:nvPicPr>
          <p:cNvPr id="264" name="Screen Shot 2014-06-14 at 6.40.45 PM.png"/>
          <p:cNvPicPr/>
          <p:nvPr/>
        </p:nvPicPr>
        <p:blipFill>
          <a:blip r:embed="rId6">
            <a:extLst/>
          </a:blip>
          <a:stretch>
            <a:fillRect/>
          </a:stretch>
        </p:blipFill>
        <p:spPr>
          <a:xfrm>
            <a:off x="3177264" y="4631621"/>
            <a:ext cx="17910" cy="16630"/>
          </a:xfrm>
          <a:prstGeom prst="rect">
            <a:avLst/>
          </a:prstGeom>
          <a:ln w="25400">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5" animBg="1" advAuto="0"/>
      <p:bldP spid="261" grpId="4" animBg="1" advAuto="0"/>
      <p:bldP spid="262" grpId="3" animBg="1" advAuto="0"/>
      <p:bldP spid="263" grpId="2" animBg="1" advAuto="0"/>
      <p:bldP spid="26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Earthlights_dmsp.png"/>
          <p:cNvPicPr/>
          <p:nvPr/>
        </p:nvPicPr>
        <p:blipFill>
          <a:blip r:embed="rId2">
            <a:extLst/>
          </a:blip>
          <a:srcRect l="12519" r="12519"/>
          <a:stretch>
            <a:fillRect/>
          </a:stretch>
        </p:blipFill>
        <p:spPr>
          <a:xfrm>
            <a:off x="533400" y="508000"/>
            <a:ext cx="11938000" cy="7962900"/>
          </a:xfrm>
          <a:prstGeom prst="rect">
            <a:avLst/>
          </a:prstGeom>
          <a:ln w="12700">
            <a:miter lim="400000"/>
          </a:ln>
          <a:effectLst>
            <a:outerShdw blurRad="127000" dist="76200" dir="2700000" rotWithShape="0">
              <a:srgbClr val="000000">
                <a:alpha val="75000"/>
              </a:srgbClr>
            </a:outerShdw>
          </a:effectLst>
        </p:spPr>
      </p:pic>
      <p:graphicFrame>
        <p:nvGraphicFramePr>
          <p:cNvPr id="120" name="Table 120"/>
          <p:cNvGraphicFramePr/>
          <p:nvPr/>
        </p:nvGraphicFramePr>
        <p:xfrm>
          <a:off x="139700" y="7493000"/>
          <a:ext cx="12725398" cy="2168525"/>
        </p:xfrm>
        <a:graphic>
          <a:graphicData uri="http://schemas.openxmlformats.org/drawingml/2006/table">
            <a:tbl>
              <a:tblPr>
                <a:tableStyleId>{4C3C2611-4C71-4FC5-86AE-919BDF0F9419}</a:tableStyleId>
              </a:tblPr>
              <a:tblGrid>
                <a:gridCol w="4021708"/>
                <a:gridCol w="3579902"/>
                <a:gridCol w="5123788"/>
              </a:tblGrid>
              <a:tr h="1016000">
                <a:tc rowSpan="2">
                  <a:txBody>
                    <a:bodyPr/>
                    <a:lstStyle/>
                    <a:p>
                      <a:pPr lvl="0" defTabSz="457200">
                        <a:defRPr>
                          <a:solidFill>
                            <a:srgbClr val="000000"/>
                          </a:solidFill>
                        </a:defRPr>
                      </a:pPr>
                      <a:r>
                        <a:rPr sz="7200" b="1">
                          <a:latin typeface="Helvetica Neue"/>
                          <a:ea typeface="Helvetica Neue"/>
                          <a:cs typeface="Helvetica Neue"/>
                          <a:sym typeface="Helvetica Neue"/>
                        </a:rPr>
                        <a:t>Earth</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lvl="0" algn="l" defTabSz="457200">
                        <a:defRPr>
                          <a:solidFill>
                            <a:srgbClr val="000000"/>
                          </a:solidFill>
                        </a:defRPr>
                      </a:pPr>
                      <a:r>
                        <a:rPr sz="2500" b="1">
                          <a:latin typeface="Helvetica Neue"/>
                          <a:ea typeface="Helvetica Neue"/>
                          <a:cs typeface="Helvetica Neue"/>
                          <a:sym typeface="Helvetica Neue"/>
                        </a:rPr>
                        <a:t>Population: 7.1 Billion</a:t>
                      </a:r>
                    </a:p>
                  </a:txBody>
                  <a:tcPr marL="63500" marR="63500" marT="63500" marB="63500" anchor="ctr" horzOverflow="overflow">
                    <a:lnL w="12700">
                      <a:solidFill>
                        <a:srgbClr val="000000"/>
                      </a:solidFill>
                      <a:miter lim="400000"/>
                    </a:lnL>
                    <a:lnR w="50800">
                      <a:solidFill>
                        <a:srgbClr val="000000"/>
                      </a:solidFill>
                      <a:miter lim="400000"/>
                    </a:lnR>
                    <a:lnT w="6350">
                      <a:solidFill>
                        <a:srgbClr val="000000"/>
                      </a:solidFill>
                      <a:miter lim="400000"/>
                    </a:lnT>
                    <a:lnB w="6350">
                      <a:solidFill>
                        <a:srgbClr val="000000"/>
                      </a:solidFill>
                      <a:miter lim="400000"/>
                    </a:lnB>
                    <a:solidFill>
                      <a:srgbClr val="FFFFFF"/>
                    </a:solidFill>
                  </a:tcPr>
                </a:tc>
                <a:tc>
                  <a:txBody>
                    <a:bodyPr/>
                    <a:lstStyle/>
                    <a:p>
                      <a:pPr lvl="0" algn="l" defTabSz="457200">
                        <a:defRPr>
                          <a:solidFill>
                            <a:srgbClr val="000000"/>
                          </a:solidFill>
                        </a:defRPr>
                      </a:pPr>
                      <a:r>
                        <a:rPr sz="2800" b="1">
                          <a:latin typeface="Helvetica Neue"/>
                          <a:ea typeface="Helvetica Neue"/>
                          <a:cs typeface="Helvetica Neue"/>
                          <a:sym typeface="Helvetica Neue"/>
                        </a:rPr>
                        <a:t>USA Population: 318 Million</a:t>
                      </a:r>
                    </a:p>
                    <a:p>
                      <a:pPr lvl="0" algn="l" defTabSz="457200">
                        <a:defRPr>
                          <a:solidFill>
                            <a:srgbClr val="000000"/>
                          </a:solidFill>
                        </a:defRPr>
                      </a:pPr>
                      <a:r>
                        <a:rPr sz="2400" b="1">
                          <a:latin typeface="Helvetica Neue"/>
                          <a:ea typeface="Helvetica Neue"/>
                          <a:cs typeface="Helvetica Neue"/>
                          <a:sym typeface="Helvetica Neue"/>
                        </a:rPr>
                        <a:t>*adds 1 person every 13 seconds</a:t>
                      </a:r>
                    </a:p>
                  </a:txBody>
                  <a:tcPr marL="63500" marR="63500" marT="63500" marB="63500" anchor="ctr" horzOverflow="overflow">
                    <a:lnL w="5080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FFFF"/>
                    </a:solidFill>
                  </a:tcPr>
                </a:tc>
              </a:tr>
              <a:tr h="1152525">
                <a:tc vMerge="1">
                  <a:txBody>
                    <a:bodyPr/>
                    <a:lstStyle/>
                    <a:p>
                      <a:endParaRPr lang="en-US"/>
                    </a:p>
                  </a:txBody>
                  <a:tcPr/>
                </a:tc>
                <a:tc>
                  <a:txBody>
                    <a:bodyPr/>
                    <a:lstStyle/>
                    <a:p>
                      <a:pPr lvl="0" algn="l" defTabSz="457200">
                        <a:defRPr>
                          <a:solidFill>
                            <a:srgbClr val="000000"/>
                          </a:solidFill>
                        </a:defRPr>
                      </a:pPr>
                      <a:r>
                        <a:rPr sz="2500" b="1">
                          <a:latin typeface="Helvetica Neue"/>
                          <a:ea typeface="Helvetica Neue"/>
                          <a:cs typeface="Helvetica Neue"/>
                          <a:sym typeface="Helvetica Neue"/>
                        </a:rPr>
                        <a:t>Males: 50.4% 
Females: 49.6%</a:t>
                      </a:r>
                    </a:p>
                  </a:txBody>
                  <a:tcPr marL="63500" marR="63500" marT="63500" marB="63500" anchor="ctr" horzOverflow="overflow">
                    <a:lnL w="12700">
                      <a:solidFill>
                        <a:srgbClr val="000000"/>
                      </a:solidFill>
                      <a:miter lim="400000"/>
                    </a:lnL>
                    <a:lnR w="50800">
                      <a:solidFill>
                        <a:srgbClr val="000000"/>
                      </a:solidFill>
                      <a:miter lim="400000"/>
                    </a:lnR>
                    <a:lnT w="6350">
                      <a:solidFill>
                        <a:srgbClr val="000000"/>
                      </a:solidFill>
                      <a:miter lim="400000"/>
                    </a:lnT>
                    <a:lnB w="6350">
                      <a:solidFill>
                        <a:srgbClr val="000000"/>
                      </a:solidFill>
                      <a:miter lim="400000"/>
                    </a:lnB>
                    <a:solidFill>
                      <a:srgbClr val="FFFFFF"/>
                    </a:solidFill>
                  </a:tcPr>
                </a:tc>
                <a:tc>
                  <a:txBody>
                    <a:bodyPr/>
                    <a:lstStyle/>
                    <a:p>
                      <a:pPr lvl="0" algn="l" defTabSz="457200">
                        <a:defRPr>
                          <a:solidFill>
                            <a:srgbClr val="000000"/>
                          </a:solidFill>
                        </a:defRPr>
                      </a:pPr>
                      <a:r>
                        <a:rPr sz="2200" b="1">
                          <a:latin typeface="Helvetica Neue"/>
                          <a:ea typeface="Helvetica Neue"/>
                          <a:cs typeface="Helvetica Neue"/>
                          <a:sym typeface="Helvetica Neue"/>
                        </a:rPr>
                        <a:t>* 1 Birth Every 8 Seconds</a:t>
                      </a:r>
                    </a:p>
                    <a:p>
                      <a:pPr lvl="0" algn="l" defTabSz="457200">
                        <a:defRPr>
                          <a:solidFill>
                            <a:srgbClr val="000000"/>
                          </a:solidFill>
                        </a:defRPr>
                      </a:pPr>
                      <a:r>
                        <a:rPr sz="2200" b="1">
                          <a:solidFill>
                            <a:srgbClr val="FFFFFF"/>
                          </a:solidFill>
                          <a:latin typeface="Helvetica Neue"/>
                          <a:ea typeface="Helvetica Neue"/>
                          <a:cs typeface="Helvetica Neue"/>
                          <a:sym typeface="Helvetica Neue"/>
                        </a:rPr>
                        <a:t>*</a:t>
                      </a:r>
                      <a:r>
                        <a:rPr sz="2200" b="1">
                          <a:latin typeface="Helvetica Neue"/>
                          <a:ea typeface="Helvetica Neue"/>
                          <a:cs typeface="Helvetica Neue"/>
                          <a:sym typeface="Helvetica Neue"/>
                        </a:rPr>
                        <a:t> 1 Death Every 12 Seconds</a:t>
                      </a:r>
                    </a:p>
                    <a:p>
                      <a:pPr lvl="0" algn="l" defTabSz="457200">
                        <a:defRPr>
                          <a:solidFill>
                            <a:srgbClr val="000000"/>
                          </a:solidFill>
                        </a:defRPr>
                      </a:pPr>
                      <a:r>
                        <a:rPr sz="2200" b="1">
                          <a:solidFill>
                            <a:srgbClr val="FFFFFF"/>
                          </a:solidFill>
                          <a:latin typeface="Helvetica Neue"/>
                          <a:ea typeface="Helvetica Neue"/>
                          <a:cs typeface="Helvetica Neue"/>
                          <a:sym typeface="Helvetica Neue"/>
                        </a:rPr>
                        <a:t>*</a:t>
                      </a:r>
                      <a:r>
                        <a:rPr sz="2200" b="1">
                          <a:latin typeface="Helvetica Neue"/>
                          <a:ea typeface="Helvetica Neue"/>
                          <a:cs typeface="Helvetica Neue"/>
                          <a:sym typeface="Helvetica Neue"/>
                        </a:rPr>
                        <a:t> </a:t>
                      </a:r>
                      <a:r>
                        <a:rPr b="1">
                          <a:latin typeface="Helvetica Neue"/>
                          <a:ea typeface="Helvetica Neue"/>
                          <a:cs typeface="Helvetica Neue"/>
                          <a:sym typeface="Helvetica Neue"/>
                        </a:rPr>
                        <a:t>1 International Migrant Every 44 Seconds</a:t>
                      </a:r>
                    </a:p>
                  </a:txBody>
                  <a:tcPr marL="63500" marR="63500" marT="63500" marB="63500" anchor="ctr" horzOverflow="overflow">
                    <a:lnL w="5080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Screen Shot 2014-06-14 at 6.41.21 PM.png"/>
          <p:cNvPicPr/>
          <p:nvPr/>
        </p:nvPicPr>
        <p:blipFill>
          <a:blip r:embed="rId2">
            <a:extLst/>
          </a:blip>
          <a:stretch>
            <a:fillRect/>
          </a:stretch>
        </p:blipFill>
        <p:spPr>
          <a:xfrm>
            <a:off x="196850" y="3131420"/>
            <a:ext cx="12611100" cy="6400801"/>
          </a:xfrm>
          <a:prstGeom prst="rect">
            <a:avLst/>
          </a:prstGeom>
          <a:ln w="25400">
            <a:solidFill/>
            <a:miter lim="400000"/>
          </a:ln>
        </p:spPr>
      </p:pic>
      <p:pic>
        <p:nvPicPr>
          <p:cNvPr id="267" name="Screen Shot 2014-06-14 at 6.41.11 PM.png"/>
          <p:cNvPicPr/>
          <p:nvPr/>
        </p:nvPicPr>
        <p:blipFill>
          <a:blip r:embed="rId3">
            <a:extLst/>
          </a:blip>
          <a:stretch>
            <a:fillRect/>
          </a:stretch>
        </p:blipFill>
        <p:spPr>
          <a:xfrm>
            <a:off x="6702891" y="366297"/>
            <a:ext cx="4178301" cy="3810001"/>
          </a:xfrm>
          <a:prstGeom prst="rect">
            <a:avLst/>
          </a:prstGeom>
          <a:ln w="25400">
            <a:solidFill/>
            <a:miter lim="400000"/>
          </a:ln>
        </p:spPr>
      </p:pic>
      <p:pic>
        <p:nvPicPr>
          <p:cNvPr id="268" name="Screen Shot 2014-06-14 at 6.41.01 PM.png"/>
          <p:cNvPicPr/>
          <p:nvPr/>
        </p:nvPicPr>
        <p:blipFill>
          <a:blip r:embed="rId4">
            <a:extLst/>
          </a:blip>
          <a:stretch>
            <a:fillRect/>
          </a:stretch>
        </p:blipFill>
        <p:spPr>
          <a:xfrm>
            <a:off x="3886708" y="1604547"/>
            <a:ext cx="2298701" cy="1333501"/>
          </a:xfrm>
          <a:prstGeom prst="rect">
            <a:avLst/>
          </a:prstGeom>
          <a:ln w="25400">
            <a:solidFill/>
            <a:miter lim="400000"/>
          </a:ln>
        </p:spPr>
      </p:pic>
      <p:pic>
        <p:nvPicPr>
          <p:cNvPr id="269" name="Screen Shot 2014-06-14 at 6.40.51 PM.png"/>
          <p:cNvPicPr/>
          <p:nvPr/>
        </p:nvPicPr>
        <p:blipFill>
          <a:blip r:embed="rId5">
            <a:extLst/>
          </a:blip>
          <a:stretch>
            <a:fillRect/>
          </a:stretch>
        </p:blipFill>
        <p:spPr>
          <a:xfrm>
            <a:off x="2823124" y="2137947"/>
            <a:ext cx="546101" cy="266701"/>
          </a:xfrm>
          <a:prstGeom prst="rect">
            <a:avLst/>
          </a:prstGeom>
          <a:ln w="25400">
            <a:solidFill/>
            <a:miter lim="400000"/>
          </a:ln>
        </p:spPr>
      </p:pic>
      <p:pic>
        <p:nvPicPr>
          <p:cNvPr id="270" name="Screen Shot 2014-06-14 at 6.40.45 PM.png"/>
          <p:cNvPicPr/>
          <p:nvPr/>
        </p:nvPicPr>
        <p:blipFill>
          <a:blip r:embed="rId6">
            <a:extLst/>
          </a:blip>
          <a:stretch>
            <a:fillRect/>
          </a:stretch>
        </p:blipFill>
        <p:spPr>
          <a:xfrm>
            <a:off x="2123608" y="2186782"/>
            <a:ext cx="182033" cy="169031"/>
          </a:xfrm>
          <a:prstGeom prst="rect">
            <a:avLst/>
          </a:prstGeom>
          <a:ln w="25400">
            <a:solidFill/>
            <a:miter lim="400000"/>
          </a:ln>
        </p:spPr>
      </p:pic>
      <p:sp>
        <p:nvSpPr>
          <p:cNvPr id="271" name="Shape 271"/>
          <p:cNvSpPr/>
          <p:nvPr/>
        </p:nvSpPr>
        <p:spPr>
          <a:xfrm>
            <a:off x="2066782" y="2125247"/>
            <a:ext cx="295685" cy="24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000">
                <a:solidFill>
                  <a:srgbClr val="414141"/>
                </a:solidFill>
                <a:latin typeface="Gill Sans"/>
                <a:ea typeface="Gill Sans"/>
                <a:cs typeface="Gill Sans"/>
                <a:sym typeface="Gill Sans"/>
              </a:defRPr>
            </a:lvl1pPr>
          </a:lstStyle>
          <a:p>
            <a:pPr lvl="0">
              <a:defRPr sz="1800">
                <a:solidFill>
                  <a:srgbClr val="000000"/>
                </a:solidFill>
              </a:defRPr>
            </a:pPr>
            <a:r>
              <a:rPr sz="1000">
                <a:solidFill>
                  <a:srgbClr val="414141"/>
                </a:solidFill>
              </a:rPr>
              <a:t>city</a:t>
            </a:r>
          </a:p>
        </p:txBody>
      </p:sp>
      <p:sp>
        <p:nvSpPr>
          <p:cNvPr id="272" name="Shape 272"/>
          <p:cNvSpPr/>
          <p:nvPr/>
        </p:nvSpPr>
        <p:spPr>
          <a:xfrm>
            <a:off x="2765695" y="2036347"/>
            <a:ext cx="660959" cy="419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solidFill>
                  <a:srgbClr val="414141"/>
                </a:solidFill>
                <a:latin typeface="Gill Sans"/>
                <a:ea typeface="Gill Sans"/>
                <a:cs typeface="Gill Sans"/>
                <a:sym typeface="Gill Sans"/>
              </a:defRPr>
            </a:lvl1pPr>
          </a:lstStyle>
          <a:p>
            <a:pPr lvl="0">
              <a:defRPr sz="1800">
                <a:solidFill>
                  <a:srgbClr val="000000"/>
                </a:solidFill>
              </a:defRPr>
            </a:pPr>
            <a:r>
              <a:rPr sz="2200">
                <a:solidFill>
                  <a:srgbClr val="414141"/>
                </a:solidFill>
              </a:rPr>
              <a:t>state</a:t>
            </a:r>
          </a:p>
        </p:txBody>
      </p:sp>
      <p:sp>
        <p:nvSpPr>
          <p:cNvPr id="273" name="Shape 273"/>
          <p:cNvSpPr/>
          <p:nvPr/>
        </p:nvSpPr>
        <p:spPr>
          <a:xfrm>
            <a:off x="3886249" y="1801397"/>
            <a:ext cx="2299618" cy="889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400">
                <a:solidFill>
                  <a:srgbClr val="414141"/>
                </a:solidFill>
                <a:latin typeface="Gill Sans"/>
                <a:ea typeface="Gill Sans"/>
                <a:cs typeface="Gill Sans"/>
                <a:sym typeface="Gill Sans"/>
              </a:defRPr>
            </a:lvl1pPr>
          </a:lstStyle>
          <a:p>
            <a:pPr lvl="0">
              <a:defRPr sz="1800">
                <a:solidFill>
                  <a:srgbClr val="000000"/>
                </a:solidFill>
              </a:defRPr>
            </a:pPr>
            <a:r>
              <a:rPr sz="5400">
                <a:solidFill>
                  <a:srgbClr val="414141"/>
                </a:solidFill>
              </a:rPr>
              <a:t>country</a:t>
            </a:r>
          </a:p>
        </p:txBody>
      </p:sp>
      <p:sp>
        <p:nvSpPr>
          <p:cNvPr id="274" name="Shape 274"/>
          <p:cNvSpPr/>
          <p:nvPr/>
        </p:nvSpPr>
        <p:spPr>
          <a:xfrm>
            <a:off x="6703638" y="1617247"/>
            <a:ext cx="4176807" cy="1308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8300">
                <a:solidFill>
                  <a:srgbClr val="414141"/>
                </a:solidFill>
                <a:latin typeface="Gill Sans"/>
                <a:ea typeface="Gill Sans"/>
                <a:cs typeface="Gill Sans"/>
                <a:sym typeface="Gill Sans"/>
              </a:defRPr>
            </a:lvl1pPr>
          </a:lstStyle>
          <a:p>
            <a:pPr lvl="0">
              <a:defRPr sz="1800">
                <a:solidFill>
                  <a:srgbClr val="000000"/>
                </a:solidFill>
              </a:defRPr>
            </a:pPr>
            <a:r>
              <a:rPr sz="8300">
                <a:solidFill>
                  <a:srgbClr val="414141"/>
                </a:solidFill>
              </a:rPr>
              <a:t>continent</a:t>
            </a:r>
          </a:p>
        </p:txBody>
      </p:sp>
      <p:sp>
        <p:nvSpPr>
          <p:cNvPr id="275" name="Shape 275"/>
          <p:cNvSpPr/>
          <p:nvPr/>
        </p:nvSpPr>
        <p:spPr>
          <a:xfrm>
            <a:off x="229220" y="4338129"/>
            <a:ext cx="12546360" cy="610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1200">
                <a:solidFill>
                  <a:srgbClr val="414141"/>
                </a:solidFill>
                <a:latin typeface="Gill Sans"/>
                <a:ea typeface="Gill Sans"/>
                <a:cs typeface="Gill Sans"/>
                <a:sym typeface="Gill Sans"/>
              </a:defRPr>
            </a:lvl1pPr>
          </a:lstStyle>
          <a:p>
            <a:pPr lvl="0">
              <a:defRPr sz="1800">
                <a:solidFill>
                  <a:srgbClr val="000000"/>
                </a:solidFill>
              </a:defRPr>
            </a:pPr>
            <a:r>
              <a:rPr sz="41200">
                <a:solidFill>
                  <a:srgbClr val="414141"/>
                </a:solidFill>
              </a:rPr>
              <a:t>world</a:t>
            </a:r>
          </a:p>
        </p:txBody>
      </p:sp>
      <p:sp>
        <p:nvSpPr>
          <p:cNvPr id="276" name="Shape 276"/>
          <p:cNvSpPr/>
          <p:nvPr/>
        </p:nvSpPr>
        <p:spPr>
          <a:xfrm>
            <a:off x="4924494" y="3886200"/>
            <a:ext cx="7735095" cy="198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2800">
                <a:solidFill>
                  <a:srgbClr val="414141"/>
                </a:solidFill>
                <a:latin typeface="Gill Sans"/>
                <a:ea typeface="Gill Sans"/>
                <a:cs typeface="Gill Sans"/>
                <a:sym typeface="Gill Sans"/>
              </a:defRPr>
            </a:lvl1pPr>
          </a:lstStyle>
          <a:p>
            <a:pPr lvl="0">
              <a:defRPr sz="1800">
                <a:solidFill>
                  <a:srgbClr val="000000"/>
                </a:solidFill>
              </a:defRPr>
            </a:pPr>
            <a:r>
              <a:rPr sz="12800">
                <a:solidFill>
                  <a:srgbClr val="414141"/>
                </a:solidFill>
              </a:rPr>
              <a:t>hemisphere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Shape 278"/>
          <p:cNvSpPr/>
          <p:nvPr/>
        </p:nvSpPr>
        <p:spPr>
          <a:xfrm>
            <a:off x="6032661" y="546099"/>
            <a:ext cx="1142257"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4</a:t>
            </a:r>
          </a:p>
        </p:txBody>
      </p:sp>
      <p:sp>
        <p:nvSpPr>
          <p:cNvPr id="279" name="Shape 279"/>
          <p:cNvSpPr/>
          <p:nvPr/>
        </p:nvSpPr>
        <p:spPr>
          <a:xfrm>
            <a:off x="1068204" y="2539999"/>
            <a:ext cx="10868391" cy="568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Examine major physical and political features on globes and maps, including mountains, plains, plateaus, mesas, buttes deserts, deltas, islands, peninsulas, basins, canyons, valleys, bays, streams, gulfs, straits, canals, seas, boundaries, cities, highways, roads, and railroads.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asted-image.tif"/>
          <p:cNvPicPr/>
          <p:nvPr/>
        </p:nvPicPr>
        <p:blipFill>
          <a:blip r:embed="rId2">
            <a:extLst/>
          </a:blip>
          <a:stretch>
            <a:fillRect/>
          </a:stretch>
        </p:blipFill>
        <p:spPr>
          <a:xfrm>
            <a:off x="-51447" y="1358765"/>
            <a:ext cx="13107694" cy="7036070"/>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asted-image.png"/>
          <p:cNvPicPr/>
          <p:nvPr/>
        </p:nvPicPr>
        <p:blipFill>
          <a:blip r:embed="rId2">
            <a:extLst/>
          </a:blip>
          <a:stretch>
            <a:fillRect/>
          </a:stretch>
        </p:blipFill>
        <p:spPr>
          <a:xfrm>
            <a:off x="-2230408" y="-198006"/>
            <a:ext cx="18588178" cy="10149612"/>
          </a:xfrm>
          <a:prstGeom prst="rect">
            <a:avLst/>
          </a:prstGeom>
          <a:ln w="12700">
            <a:miter lim="400000"/>
          </a:ln>
        </p:spPr>
      </p:pic>
      <p:sp>
        <p:nvSpPr>
          <p:cNvPr id="284" name="Shape 284"/>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Memphis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asted-image.png"/>
          <p:cNvPicPr/>
          <p:nvPr/>
        </p:nvPicPr>
        <p:blipFill>
          <a:blip r:embed="rId2">
            <a:extLst/>
          </a:blip>
          <a:stretch>
            <a:fillRect/>
          </a:stretch>
        </p:blipFill>
        <p:spPr>
          <a:xfrm>
            <a:off x="-1747961" y="-349764"/>
            <a:ext cx="16500722" cy="10453128"/>
          </a:xfrm>
          <a:prstGeom prst="rect">
            <a:avLst/>
          </a:prstGeom>
          <a:ln w="12700">
            <a:miter lim="400000"/>
          </a:ln>
        </p:spPr>
      </p:pic>
      <p:sp>
        <p:nvSpPr>
          <p:cNvPr id="287" name="Shape 287"/>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Jackson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asted-image.png"/>
          <p:cNvPicPr/>
          <p:nvPr/>
        </p:nvPicPr>
        <p:blipFill>
          <a:blip r:embed="rId2">
            <a:extLst/>
          </a:blip>
          <a:stretch>
            <a:fillRect/>
          </a:stretch>
        </p:blipFill>
        <p:spPr>
          <a:xfrm>
            <a:off x="-1042637" y="-140360"/>
            <a:ext cx="15090074" cy="10034320"/>
          </a:xfrm>
          <a:prstGeom prst="rect">
            <a:avLst/>
          </a:prstGeom>
          <a:ln w="12700">
            <a:miter lim="400000"/>
          </a:ln>
        </p:spPr>
      </p:pic>
      <p:sp>
        <p:nvSpPr>
          <p:cNvPr id="290" name="Shape 290"/>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Nashville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asted-image.png"/>
          <p:cNvPicPr/>
          <p:nvPr/>
        </p:nvPicPr>
        <p:blipFill>
          <a:blip r:embed="rId2">
            <a:extLst/>
          </a:blip>
          <a:stretch>
            <a:fillRect/>
          </a:stretch>
        </p:blipFill>
        <p:spPr>
          <a:xfrm>
            <a:off x="-2090777" y="-263230"/>
            <a:ext cx="17186354" cy="10280060"/>
          </a:xfrm>
          <a:prstGeom prst="rect">
            <a:avLst/>
          </a:prstGeom>
          <a:ln w="12700">
            <a:miter lim="400000"/>
          </a:ln>
        </p:spPr>
      </p:pic>
      <p:sp>
        <p:nvSpPr>
          <p:cNvPr id="293" name="Shape 293"/>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Murfreesboro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asted-image.png"/>
          <p:cNvPicPr/>
          <p:nvPr/>
        </p:nvPicPr>
        <p:blipFill>
          <a:blip r:embed="rId2">
            <a:extLst/>
          </a:blip>
          <a:stretch>
            <a:fillRect/>
          </a:stretch>
        </p:blipFill>
        <p:spPr>
          <a:xfrm>
            <a:off x="-686271" y="-383449"/>
            <a:ext cx="17520516" cy="10520498"/>
          </a:xfrm>
          <a:prstGeom prst="rect">
            <a:avLst/>
          </a:prstGeom>
          <a:ln w="12700">
            <a:miter lim="400000"/>
          </a:ln>
        </p:spPr>
      </p:pic>
      <p:sp>
        <p:nvSpPr>
          <p:cNvPr id="296" name="Shape 296"/>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Knoxville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asted-image.png"/>
          <p:cNvPicPr/>
          <p:nvPr/>
        </p:nvPicPr>
        <p:blipFill>
          <a:blip r:embed="rId2">
            <a:extLst/>
          </a:blip>
          <a:stretch>
            <a:fillRect/>
          </a:stretch>
        </p:blipFill>
        <p:spPr>
          <a:xfrm>
            <a:off x="-1511390" y="-182965"/>
            <a:ext cx="16027580" cy="10119530"/>
          </a:xfrm>
          <a:prstGeom prst="rect">
            <a:avLst/>
          </a:prstGeom>
          <a:ln w="12700">
            <a:miter lim="400000"/>
          </a:ln>
        </p:spPr>
      </p:pic>
      <p:sp>
        <p:nvSpPr>
          <p:cNvPr id="299" name="Shape 299"/>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Chattanooga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pasted-image.png"/>
          <p:cNvPicPr/>
          <p:nvPr/>
        </p:nvPicPr>
        <p:blipFill>
          <a:blip r:embed="rId2">
            <a:extLst/>
          </a:blip>
          <a:stretch>
            <a:fillRect/>
          </a:stretch>
        </p:blipFill>
        <p:spPr>
          <a:xfrm>
            <a:off x="-3288370" y="-357069"/>
            <a:ext cx="19581540" cy="10467738"/>
          </a:xfrm>
          <a:prstGeom prst="rect">
            <a:avLst/>
          </a:prstGeom>
          <a:ln w="12700">
            <a:miter lim="400000"/>
          </a:ln>
        </p:spPr>
      </p:pic>
      <p:sp>
        <p:nvSpPr>
          <p:cNvPr id="302" name="Shape 302"/>
          <p:cNvSpPr/>
          <p:nvPr/>
        </p:nvSpPr>
        <p:spPr>
          <a:xfrm>
            <a:off x="-1466" y="552091"/>
            <a:ext cx="6662369" cy="1270001"/>
          </a:xfrm>
          <a:prstGeom prst="rect">
            <a:avLst/>
          </a:prstGeom>
          <a:blipFill>
            <a:blip r:embed="rId3"/>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6900" b="1"/>
            </a:lvl1pPr>
          </a:lstStyle>
          <a:p>
            <a:pPr lvl="0">
              <a:defRPr sz="1800" b="0">
                <a:solidFill>
                  <a:srgbClr val="000000"/>
                </a:solidFill>
              </a:defRPr>
            </a:pPr>
            <a:r>
              <a:rPr sz="6900" b="1">
                <a:solidFill>
                  <a:srgbClr val="FFFFFF"/>
                </a:solidFill>
              </a:rPr>
              <a:t>Gatlinburg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pic>
        <p:nvPicPr>
          <p:cNvPr id="123" name="Picture 122"/>
          <p:cNvPicPr/>
          <p:nvPr/>
        </p:nvPicPr>
        <p:blipFill>
          <a:blip r:embed="rId3">
            <a:extLst/>
          </a:blip>
          <a:stretch>
            <a:fillRect/>
          </a:stretch>
        </p:blipFill>
        <p:spPr>
          <a:xfrm>
            <a:off x="540635" y="2568717"/>
            <a:ext cx="11923530" cy="6949377"/>
          </a:xfrm>
          <a:prstGeom prst="rect">
            <a:avLst/>
          </a:prstGeom>
          <a:effectLst>
            <a:outerShdw blurRad="63500" dist="25400" dir="5400000" rotWithShape="0">
              <a:srgbClr val="000000">
                <a:alpha val="50000"/>
              </a:srgbClr>
            </a:outerShdw>
            <a:reflection stA="50000" endPos="40000" dir="5400000" sy="-100000" algn="bl" rotWithShape="0"/>
          </a:effectLst>
        </p:spPr>
      </p:pic>
      <p:sp>
        <p:nvSpPr>
          <p:cNvPr id="124" name="Shape 124"/>
          <p:cNvSpPr/>
          <p:nvPr/>
        </p:nvSpPr>
        <p:spPr>
          <a:xfrm>
            <a:off x="2897261" y="1595763"/>
            <a:ext cx="721027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lvl="0">
              <a:defRPr sz="1800" b="0"/>
            </a:pPr>
            <a:r>
              <a:rPr sz="3600" b="1"/>
              <a:t>http://www.census.gov/popclock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asted-image.tif"/>
          <p:cNvPicPr/>
          <p:nvPr/>
        </p:nvPicPr>
        <p:blipFill>
          <a:blip r:embed="rId2">
            <a:extLst/>
          </a:blip>
          <a:stretch>
            <a:fillRect/>
          </a:stretch>
        </p:blipFill>
        <p:spPr>
          <a:xfrm>
            <a:off x="-228822" y="-1001769"/>
            <a:ext cx="13589444" cy="1053182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asted-image.tif"/>
          <p:cNvPicPr/>
          <p:nvPr/>
        </p:nvPicPr>
        <p:blipFill>
          <a:blip r:embed="rId2">
            <a:extLst/>
          </a:blip>
          <a:stretch>
            <a:fillRect/>
          </a:stretch>
        </p:blipFill>
        <p:spPr>
          <a:xfrm>
            <a:off x="-38364" y="1227053"/>
            <a:ext cx="13081528" cy="729949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 name="Shape 308"/>
          <p:cNvSpPr/>
          <p:nvPr/>
        </p:nvSpPr>
        <p:spPr>
          <a:xfrm>
            <a:off x="6032661" y="546099"/>
            <a:ext cx="1078385"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5</a:t>
            </a:r>
          </a:p>
        </p:txBody>
      </p:sp>
      <p:sp>
        <p:nvSpPr>
          <p:cNvPr id="309" name="Shape 309"/>
          <p:cNvSpPr/>
          <p:nvPr/>
        </p:nvSpPr>
        <p:spPr>
          <a:xfrm>
            <a:off x="1105211" y="4635500"/>
            <a:ext cx="10794377" cy="149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Explain the difference between relative and absolute location.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673100" y="2057400"/>
            <a:ext cx="11811000" cy="7531100"/>
          </a:xfrm>
          <a:prstGeom prst="rect">
            <a:avLst/>
          </a:prstGeom>
        </p:spPr>
        <p:txBody>
          <a:bodyPr/>
          <a:lstStyle/>
          <a:p>
            <a:pPr marL="392382" lvl="0" indent="-392382">
              <a:defRPr sz="1800">
                <a:solidFill>
                  <a:srgbClr val="000000"/>
                </a:solidFill>
              </a:defRPr>
            </a:pPr>
            <a:r>
              <a:rPr sz="5700" b="1">
                <a:solidFill>
                  <a:srgbClr val="232323"/>
                </a:solidFill>
              </a:rPr>
              <a:t>Absolute</a:t>
            </a:r>
            <a:r>
              <a:rPr sz="5700">
                <a:solidFill>
                  <a:srgbClr val="232323"/>
                </a:solidFill>
              </a:rPr>
              <a:t>: the specific coordinates (latitude and longitude) for a location, e.g., 35ºN and 75ºW</a:t>
            </a:r>
          </a:p>
          <a:p>
            <a:pPr marL="392382" lvl="0" indent="-392382">
              <a:defRPr sz="1800">
                <a:solidFill>
                  <a:srgbClr val="000000"/>
                </a:solidFill>
              </a:defRPr>
            </a:pPr>
            <a:r>
              <a:rPr sz="5700" b="1">
                <a:solidFill>
                  <a:srgbClr val="232323"/>
                </a:solidFill>
              </a:rPr>
              <a:t>Relative</a:t>
            </a:r>
            <a:r>
              <a:rPr sz="5700">
                <a:solidFill>
                  <a:srgbClr val="232323"/>
                </a:solidFill>
              </a:rPr>
              <a:t>: the location of a place in relation to another place, e.g., the school is two blocks west of the Walgreens.</a:t>
            </a:r>
          </a:p>
        </p:txBody>
      </p:sp>
      <p:sp>
        <p:nvSpPr>
          <p:cNvPr id="312" name="Shape 312"/>
          <p:cNvSpPr>
            <a:spLocks noGrp="1"/>
          </p:cNvSpPr>
          <p:nvPr>
            <p:ph type="title"/>
          </p:nvPr>
        </p:nvSpPr>
        <p:spPr>
          <a:xfrm>
            <a:off x="660400" y="292100"/>
            <a:ext cx="11684000" cy="1701800"/>
          </a:xfrm>
          <a:prstGeom prst="rect">
            <a:avLst/>
          </a:prstGeom>
        </p:spPr>
        <p:txBody>
          <a:bodyPr/>
          <a:lstStyle>
            <a:lvl1pPr algn="ctr">
              <a:defRPr sz="9600" b="1"/>
            </a:lvl1pPr>
          </a:lstStyle>
          <a:p>
            <a:pPr lvl="0">
              <a:defRPr sz="1800" b="0"/>
            </a:pPr>
            <a:r>
              <a:rPr sz="9600" b="1"/>
              <a:t>Location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DSC_0539.jpeg"/>
          <p:cNvPicPr/>
          <p:nvPr/>
        </p:nvPicPr>
        <p:blipFill>
          <a:blip r:embed="rId2">
            <a:extLst/>
          </a:blip>
          <a:stretch>
            <a:fillRect/>
          </a:stretch>
        </p:blipFill>
        <p:spPr>
          <a:xfrm>
            <a:off x="-856927" y="-49692"/>
            <a:ext cx="14718654" cy="985298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pasted-image.tif"/>
          <p:cNvPicPr/>
          <p:nvPr/>
        </p:nvPicPr>
        <p:blipFill>
          <a:blip r:embed="rId2">
            <a:extLst/>
          </a:blip>
          <a:stretch>
            <a:fillRect/>
          </a:stretch>
        </p:blipFill>
        <p:spPr>
          <a:xfrm>
            <a:off x="816200" y="1367911"/>
            <a:ext cx="11372400" cy="8407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asted-image.png"/>
          <p:cNvPicPr/>
          <p:nvPr/>
        </p:nvPicPr>
        <p:blipFill>
          <a:blip r:embed="rId2">
            <a:extLst/>
          </a:blip>
          <a:stretch>
            <a:fillRect/>
          </a:stretch>
        </p:blipFill>
        <p:spPr>
          <a:xfrm>
            <a:off x="2338933" y="284110"/>
            <a:ext cx="8326934" cy="91853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asted-image.png"/>
          <p:cNvPicPr/>
          <p:nvPr/>
        </p:nvPicPr>
        <p:blipFill>
          <a:blip r:embed="rId2">
            <a:extLst/>
          </a:blip>
          <a:stretch>
            <a:fillRect/>
          </a:stretch>
        </p:blipFill>
        <p:spPr>
          <a:xfrm>
            <a:off x="0" y="1432841"/>
            <a:ext cx="13004800" cy="6887918"/>
          </a:xfrm>
          <a:prstGeom prst="rect">
            <a:avLst/>
          </a:prstGeom>
          <a:ln w="12700">
            <a:miter lim="400000"/>
          </a:ln>
        </p:spPr>
      </p:pic>
      <p:sp>
        <p:nvSpPr>
          <p:cNvPr id="321" name="Shape 321"/>
          <p:cNvSpPr/>
          <p:nvPr/>
        </p:nvSpPr>
        <p:spPr>
          <a:xfrm>
            <a:off x="1400200" y="-66220"/>
            <a:ext cx="10204400"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0000"/>
                </a:solidFill>
                <a:latin typeface="Helvetica Neue Light"/>
                <a:ea typeface="Helvetica Neue Light"/>
                <a:cs typeface="Helvetica Neue Light"/>
                <a:sym typeface="Helvetica Neue Light"/>
              </a:defRPr>
            </a:lvl1pPr>
          </a:lstStyle>
          <a:p>
            <a:pPr lvl="0">
              <a:defRPr sz="1800" b="0"/>
            </a:pPr>
            <a:r>
              <a:rPr sz="9600" b="1"/>
              <a:t>Relative Location</a:t>
            </a:r>
          </a:p>
        </p:txBody>
      </p:sp>
      <p:sp>
        <p:nvSpPr>
          <p:cNvPr id="322" name="Shape 322"/>
          <p:cNvSpPr/>
          <p:nvPr/>
        </p:nvSpPr>
        <p:spPr>
          <a:xfrm>
            <a:off x="195580" y="8172600"/>
            <a:ext cx="12431836" cy="16414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5000" b="1">
                <a:solidFill>
                  <a:srgbClr val="000000"/>
                </a:solidFill>
                <a:latin typeface="Helvetica Neue Light"/>
                <a:ea typeface="Helvetica Neue Light"/>
                <a:cs typeface="Helvetica Neue Light"/>
                <a:sym typeface="Helvetica Neue Light"/>
              </a:defRPr>
            </a:lvl1pPr>
          </a:lstStyle>
          <a:p>
            <a:pPr lvl="0">
              <a:defRPr sz="1800" b="0"/>
            </a:pPr>
            <a:r>
              <a:rPr sz="5000" b="1" dirty="0"/>
              <a:t>The Hard Rock Cafe is located in front of the FedEx Forum.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sp>
        <p:nvSpPr>
          <p:cNvPr id="325" name="Shape 325"/>
          <p:cNvSpPr/>
          <p:nvPr/>
        </p:nvSpPr>
        <p:spPr>
          <a:xfrm>
            <a:off x="1138994" y="1413672"/>
            <a:ext cx="10726813" cy="86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200" b="1">
                <a:solidFill>
                  <a:srgbClr val="414141"/>
                </a:solidFill>
                <a:latin typeface="Gill Sans MT"/>
                <a:ea typeface="Gill Sans MT"/>
                <a:cs typeface="Gill Sans MT"/>
                <a:sym typeface="Gill Sans MT"/>
              </a:defRPr>
            </a:lvl1pPr>
          </a:lstStyle>
          <a:p>
            <a:pPr lvl="0">
              <a:defRPr sz="1800" b="0">
                <a:solidFill>
                  <a:srgbClr val="000000"/>
                </a:solidFill>
              </a:defRPr>
            </a:pPr>
            <a:r>
              <a:rPr sz="5200" b="1">
                <a:solidFill>
                  <a:srgbClr val="414141"/>
                </a:solidFill>
              </a:rPr>
              <a:t>http://itouchmap.com/latlong.html</a:t>
            </a:r>
          </a:p>
        </p:txBody>
      </p:sp>
      <p:pic>
        <p:nvPicPr>
          <p:cNvPr id="326" name="Picture 325"/>
          <p:cNvPicPr/>
          <p:nvPr/>
        </p:nvPicPr>
        <p:blipFill>
          <a:blip r:embed="rId3">
            <a:extLst/>
          </a:blip>
          <a:stretch>
            <a:fillRect/>
          </a:stretch>
        </p:blipFill>
        <p:spPr>
          <a:xfrm>
            <a:off x="2356350" y="2420435"/>
            <a:ext cx="8292100" cy="7163198"/>
          </a:xfrm>
          <a:prstGeom prst="rect">
            <a:avLst/>
          </a:prstGeom>
          <a:effectLst>
            <a:outerShdw blurRad="63500" dist="25400" dir="5400000" rotWithShape="0">
              <a:srgbClr val="000000">
                <a:alpha val="50000"/>
              </a:srgbClr>
            </a:outerShdw>
            <a:reflection stA="50000"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p:nvPr/>
        </p:nvSpPr>
        <p:spPr>
          <a:xfrm>
            <a:off x="1163066" y="285505"/>
            <a:ext cx="10678669"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0000"/>
                </a:solidFill>
                <a:latin typeface="Helvetica Neue Light"/>
                <a:ea typeface="Helvetica Neue Light"/>
                <a:cs typeface="Helvetica Neue Light"/>
                <a:sym typeface="Helvetica Neue Light"/>
              </a:defRPr>
            </a:lvl1pPr>
          </a:lstStyle>
          <a:p>
            <a:pPr lvl="0">
              <a:defRPr sz="1800" b="0"/>
            </a:pPr>
            <a:r>
              <a:rPr sz="9600" b="1"/>
              <a:t>Absolute Location</a:t>
            </a:r>
          </a:p>
        </p:txBody>
      </p:sp>
      <p:pic>
        <p:nvPicPr>
          <p:cNvPr id="329" name="Picture 328"/>
          <p:cNvPicPr/>
          <p:nvPr/>
        </p:nvPicPr>
        <p:blipFill>
          <a:blip r:embed="rId2">
            <a:extLst/>
          </a:blip>
          <a:stretch>
            <a:fillRect/>
          </a:stretch>
        </p:blipFill>
        <p:spPr>
          <a:xfrm>
            <a:off x="1365250" y="1974850"/>
            <a:ext cx="10274300" cy="5816600"/>
          </a:xfrm>
          <a:prstGeom prst="rect">
            <a:avLst/>
          </a:prstGeom>
          <a:effectLst>
            <a:outerShdw blurRad="63500" dist="25400" dir="5400000" rotWithShape="0">
              <a:srgbClr val="000000">
                <a:alpha val="50000"/>
              </a:srgbClr>
            </a:outerShdw>
          </a:effectLst>
        </p:spPr>
      </p:pic>
      <p:sp>
        <p:nvSpPr>
          <p:cNvPr id="330" name="Shape 330"/>
          <p:cNvSpPr/>
          <p:nvPr/>
        </p:nvSpPr>
        <p:spPr>
          <a:xfrm>
            <a:off x="1659572" y="7915959"/>
            <a:ext cx="9685656" cy="163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5000" b="1">
                <a:latin typeface="Helvetica Neue Light"/>
                <a:ea typeface="Helvetica Neue Light"/>
                <a:cs typeface="Helvetica Neue Light"/>
                <a:sym typeface="Helvetica Neue Light"/>
              </a:rPr>
              <a:t>The Hard Rock Cafe is located </a:t>
            </a:r>
          </a:p>
          <a:p>
            <a:pPr lvl="0">
              <a:defRPr sz="1800">
                <a:solidFill>
                  <a:srgbClr val="000000"/>
                </a:solidFill>
              </a:defRPr>
            </a:pPr>
            <a:r>
              <a:rPr sz="5000" b="1">
                <a:latin typeface="Helvetica Neue Light"/>
                <a:ea typeface="Helvetica Neue Light"/>
                <a:cs typeface="Helvetica Neue Light"/>
                <a:sym typeface="Helvetica Neue Light"/>
              </a:rPr>
              <a:t>at 35ºN and 90ºW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43497" y="509"/>
            <a:ext cx="13091795" cy="1270001"/>
          </a:xfrm>
          <a:prstGeom prst="rect">
            <a:avLst/>
          </a:prstGeom>
          <a:blipFill>
            <a:blip r:embed="rId2"/>
          </a:blipFill>
          <a:ln w="12700">
            <a:miter lim="400000"/>
          </a:ln>
          <a:effectLst>
            <a:outerShdw blurRad="63500" dist="25400" dir="5400000" rotWithShape="0">
              <a:srgbClr val="000000">
                <a:alpha val="50000"/>
              </a:srgbClr>
            </a:outerShdw>
            <a:reflection stA="50000" endPos="40000" dir="5400000" sy="-100000" algn="bl" rotWithShape="0"/>
          </a:effectLst>
          <a:extLst>
            <a:ext uri="{C572A759-6A51-4108-AA02-DFA0A04FC94B}">
              <ma14:wrappingTextBoxFlag xmlns:ma14="http://schemas.microsoft.com/office/mac/drawingml/2011/main" val="1"/>
            </a:ext>
          </a:extLst>
        </p:spPr>
        <p:txBody>
          <a:bodyPr lIns="0" tIns="0" rIns="0" bIns="0" anchor="ctr"/>
          <a:lstStyle>
            <a:lvl1pPr>
              <a:defRPr sz="6500" b="1">
                <a:effectLst>
                  <a:outerShdw blurRad="25400" dist="33948" dir="2700000" rotWithShape="0">
                    <a:srgbClr val="3B3936"/>
                  </a:outerShdw>
                </a:effectLst>
                <a:latin typeface="Gill Sans MT"/>
                <a:ea typeface="Gill Sans MT"/>
                <a:cs typeface="Gill Sans MT"/>
                <a:sym typeface="Gill Sans MT"/>
              </a:defRPr>
            </a:lvl1pPr>
          </a:lstStyle>
          <a:p>
            <a:pPr lvl="0">
              <a:defRPr sz="1800" b="0">
                <a:solidFill>
                  <a:srgbClr val="000000"/>
                </a:solidFill>
                <a:effectLst/>
              </a:defRPr>
            </a:pPr>
            <a:r>
              <a:rPr sz="6500" b="1">
                <a:solidFill>
                  <a:srgbClr val="FFFFFF"/>
                </a:solidFill>
                <a:effectLst>
                  <a:outerShdw blurRad="25400" dist="33948" dir="2700000" rotWithShape="0">
                    <a:srgbClr val="3B3936"/>
                  </a:outerShdw>
                </a:effectLst>
              </a:rPr>
              <a:t>RESOURCE</a:t>
            </a:r>
          </a:p>
        </p:txBody>
      </p:sp>
      <p:pic>
        <p:nvPicPr>
          <p:cNvPr id="127" name="pasted-image.tif"/>
          <p:cNvPicPr/>
          <p:nvPr/>
        </p:nvPicPr>
        <p:blipFill>
          <a:blip r:embed="rId3">
            <a:extLst/>
          </a:blip>
          <a:stretch>
            <a:fillRect/>
          </a:stretch>
        </p:blipFill>
        <p:spPr>
          <a:xfrm>
            <a:off x="4518809" y="2319070"/>
            <a:ext cx="3967182" cy="950224"/>
          </a:xfrm>
          <a:prstGeom prst="rect">
            <a:avLst/>
          </a:prstGeom>
          <a:ln w="12700">
            <a:miter lim="400000"/>
          </a:ln>
        </p:spPr>
      </p:pic>
      <p:pic>
        <p:nvPicPr>
          <p:cNvPr id="128" name="Picture 127"/>
          <p:cNvPicPr/>
          <p:nvPr/>
        </p:nvPicPr>
        <p:blipFill>
          <a:blip r:embed="rId4">
            <a:extLst/>
          </a:blip>
          <a:stretch>
            <a:fillRect/>
          </a:stretch>
        </p:blipFill>
        <p:spPr>
          <a:xfrm>
            <a:off x="203200" y="3842366"/>
            <a:ext cx="12598400" cy="3810001"/>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nvSpPr>
        <p:spPr>
          <a:xfrm>
            <a:off x="628513" y="385798"/>
            <a:ext cx="11872029" cy="880431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defRPr sz="1800">
                <a:solidFill>
                  <a:srgbClr val="000000"/>
                </a:solidFill>
              </a:defRPr>
            </a:pPr>
            <a:r>
              <a:rPr sz="9500" b="1" dirty="0">
                <a:latin typeface="Helvetica Neue Light"/>
                <a:ea typeface="Helvetica Neue Light"/>
                <a:cs typeface="Helvetica Neue Light"/>
                <a:sym typeface="Helvetica Neue Light"/>
              </a:rPr>
              <a:t>The Hard Rock Cafe is located </a:t>
            </a:r>
          </a:p>
          <a:p>
            <a:pPr lvl="0">
              <a:defRPr sz="1800">
                <a:solidFill>
                  <a:srgbClr val="000000"/>
                </a:solidFill>
              </a:defRPr>
            </a:pPr>
            <a:r>
              <a:rPr sz="9500" b="1" dirty="0">
                <a:latin typeface="Helvetica Neue Light"/>
                <a:ea typeface="Helvetica Neue Light"/>
                <a:cs typeface="Helvetica Neue Light"/>
                <a:sym typeface="Helvetica Neue Light"/>
              </a:rPr>
              <a:t>at 35º NORTH of the Equator and 90º WEST of the Prime Meridian.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33"/>
          <p:cNvPicPr/>
          <p:nvPr/>
        </p:nvPicPr>
        <p:blipFill>
          <a:blip r:embed="rId2">
            <a:extLst/>
          </a:blip>
          <a:stretch>
            <a:fillRect/>
          </a:stretch>
        </p:blipFill>
        <p:spPr>
          <a:xfrm>
            <a:off x="55668" y="832516"/>
            <a:ext cx="12893464" cy="808856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asted-image.png"/>
          <p:cNvPicPr/>
          <p:nvPr/>
        </p:nvPicPr>
        <p:blipFill>
          <a:blip r:embed="rId2">
            <a:extLst/>
          </a:blip>
          <a:srcRect t="1636" r="5328" b="1636"/>
          <a:stretch>
            <a:fillRect/>
          </a:stretch>
        </p:blipFill>
        <p:spPr>
          <a:xfrm>
            <a:off x="-186427" y="-129831"/>
            <a:ext cx="13377698" cy="7854262"/>
          </a:xfrm>
          <a:prstGeom prst="rect">
            <a:avLst/>
          </a:prstGeom>
          <a:ln w="12700">
            <a:miter lim="400000"/>
          </a:ln>
          <a:effectLst>
            <a:outerShdw blurRad="190500" dist="8455" dir="5400000" rotWithShape="0">
              <a:srgbClr val="000000"/>
            </a:outerShdw>
          </a:effectLst>
        </p:spPr>
      </p:pic>
      <p:sp>
        <p:nvSpPr>
          <p:cNvPr id="337" name="Shape 337"/>
          <p:cNvSpPr>
            <a:spLocks noGrp="1"/>
          </p:cNvSpPr>
          <p:nvPr>
            <p:ph type="title"/>
          </p:nvPr>
        </p:nvSpPr>
        <p:spPr>
          <a:prstGeom prst="rect">
            <a:avLst/>
          </a:prstGeom>
        </p:spPr>
        <p:txBody>
          <a:bodyPr/>
          <a:lstStyle>
            <a:lvl1pPr>
              <a:defRPr sz="7100" b="1"/>
            </a:lvl1pPr>
          </a:lstStyle>
          <a:p>
            <a:pPr lvl="0">
              <a:defRPr sz="1800" b="0"/>
            </a:pPr>
            <a:r>
              <a:rPr sz="7100" b="1"/>
              <a:t>Germantown</a:t>
            </a:r>
          </a:p>
        </p:txBody>
      </p:sp>
      <p:sp>
        <p:nvSpPr>
          <p:cNvPr id="338" name="Shape 338"/>
          <p:cNvSpPr>
            <a:spLocks noGrp="1"/>
          </p:cNvSpPr>
          <p:nvPr>
            <p:ph type="body" idx="1"/>
          </p:nvPr>
        </p:nvSpPr>
        <p:spPr>
          <a:xfrm>
            <a:off x="7886700" y="8191627"/>
            <a:ext cx="5018822" cy="888746"/>
          </a:xfrm>
          <a:prstGeom prst="rect">
            <a:avLst/>
          </a:prstGeom>
        </p:spPr>
        <p:txBody>
          <a:bodyPr/>
          <a:lstStyle>
            <a:lvl1pPr>
              <a:defRPr sz="4500" b="1"/>
            </a:lvl1pPr>
          </a:lstStyle>
          <a:p>
            <a:pPr lvl="0">
              <a:defRPr sz="1800" b="0">
                <a:solidFill>
                  <a:srgbClr val="000000"/>
                </a:solidFill>
              </a:defRPr>
            </a:pPr>
            <a:r>
              <a:rPr sz="4500" b="1">
                <a:solidFill>
                  <a:srgbClr val="747474"/>
                </a:solidFill>
              </a:rPr>
              <a:t>Tennessee</a:t>
            </a:r>
          </a:p>
        </p:txBody>
      </p:sp>
      <p:pic>
        <p:nvPicPr>
          <p:cNvPr id="339" name="Picture 338"/>
          <p:cNvPicPr/>
          <p:nvPr/>
        </p:nvPicPr>
        <p:blipFill>
          <a:blip r:embed="rId3">
            <a:extLst/>
          </a:blip>
          <a:stretch>
            <a:fillRect/>
          </a:stretch>
        </p:blipFill>
        <p:spPr>
          <a:xfrm>
            <a:off x="290308" y="693516"/>
            <a:ext cx="2403873" cy="1331814"/>
          </a:xfrm>
          <a:prstGeom prst="rect">
            <a:avLst/>
          </a:prstGeom>
          <a:effectLst>
            <a:outerShdw blurRad="190500" dist="8455" dir="5400000" rotWithShape="0">
              <a:srgbClr val="000000"/>
            </a:outerShdw>
          </a:effectLst>
        </p:spPr>
      </p:pic>
      <p:pic>
        <p:nvPicPr>
          <p:cNvPr id="340" name="Picture 339"/>
          <p:cNvPicPr/>
          <p:nvPr/>
        </p:nvPicPr>
        <p:blipFill>
          <a:blip r:embed="rId4">
            <a:extLst/>
          </a:blip>
          <a:stretch>
            <a:fillRect/>
          </a:stretch>
        </p:blipFill>
        <p:spPr>
          <a:xfrm>
            <a:off x="7576941" y="1563233"/>
            <a:ext cx="2403873" cy="1331814"/>
          </a:xfrm>
          <a:prstGeom prst="rect">
            <a:avLst/>
          </a:prstGeom>
          <a:effectLst>
            <a:outerShdw blurRad="190500" dist="8455" dir="5400000" rotWithShape="0">
              <a:srgbClr val="000000"/>
            </a:outerShdw>
          </a:effectLst>
        </p:spPr>
      </p:pic>
      <p:pic>
        <p:nvPicPr>
          <p:cNvPr id="341" name="Picture 340"/>
          <p:cNvPicPr/>
          <p:nvPr/>
        </p:nvPicPr>
        <p:blipFill>
          <a:blip r:embed="rId5">
            <a:extLst/>
          </a:blip>
          <a:stretch>
            <a:fillRect/>
          </a:stretch>
        </p:blipFill>
        <p:spPr>
          <a:xfrm>
            <a:off x="3218430" y="226964"/>
            <a:ext cx="6567940" cy="1701801"/>
          </a:xfrm>
          <a:prstGeom prst="rect">
            <a:avLst/>
          </a:prstGeom>
          <a:effectLst>
            <a:outerShdw blurRad="190500" dist="8455" dir="5400000" rotWithShape="0">
              <a:srgbClr val="000000"/>
            </a:outerShdw>
          </a:effectLst>
        </p:spPr>
      </p:pic>
      <p:sp>
        <p:nvSpPr>
          <p:cNvPr id="342" name="Shape 342"/>
          <p:cNvSpPr/>
          <p:nvPr/>
        </p:nvSpPr>
        <p:spPr>
          <a:xfrm>
            <a:off x="8637800" y="2757033"/>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343" name="Shape 343"/>
          <p:cNvSpPr/>
          <p:nvPr/>
        </p:nvSpPr>
        <p:spPr>
          <a:xfrm>
            <a:off x="1351167" y="1933799"/>
            <a:ext cx="282154" cy="2821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44" name="Picture 343"/>
          <p:cNvPicPr/>
          <p:nvPr/>
        </p:nvPicPr>
        <p:blipFill>
          <a:blip r:embed="rId6">
            <a:extLst/>
          </a:blip>
          <a:stretch>
            <a:fillRect/>
          </a:stretch>
        </p:blipFill>
        <p:spPr>
          <a:xfrm>
            <a:off x="9783140" y="6549190"/>
            <a:ext cx="3264029" cy="1701801"/>
          </a:xfrm>
          <a:prstGeom prst="rect">
            <a:avLst/>
          </a:prstGeom>
          <a:effectLst>
            <a:outerShdw blurRad="190500" dist="8455" dir="5400000" rotWithShape="0">
              <a:srgbClr val="000000"/>
            </a:outerShdw>
          </a:effectLst>
        </p:spPr>
      </p:pic>
      <p:sp>
        <p:nvSpPr>
          <p:cNvPr id="345" name="Shape 345"/>
          <p:cNvSpPr/>
          <p:nvPr/>
        </p:nvSpPr>
        <p:spPr>
          <a:xfrm>
            <a:off x="9609475" y="7259013"/>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asted-image.png"/>
          <p:cNvPicPr/>
          <p:nvPr/>
        </p:nvPicPr>
        <p:blipFill>
          <a:blip r:embed="rId2">
            <a:extLst/>
          </a:blip>
          <a:srcRect l="4709" t="12672" r="25071" b="15965"/>
          <a:stretch>
            <a:fillRect/>
          </a:stretch>
        </p:blipFill>
        <p:spPr>
          <a:xfrm>
            <a:off x="-258168" y="-129831"/>
            <a:ext cx="13449439" cy="7854262"/>
          </a:xfrm>
          <a:prstGeom prst="rect">
            <a:avLst/>
          </a:prstGeom>
          <a:ln w="12700">
            <a:miter lim="400000"/>
          </a:ln>
          <a:effectLst>
            <a:outerShdw blurRad="190500" dist="8455" dir="5400000" rotWithShape="0">
              <a:srgbClr val="000000"/>
            </a:outerShdw>
          </a:effectLst>
        </p:spPr>
      </p:pic>
      <p:sp>
        <p:nvSpPr>
          <p:cNvPr id="348" name="Shape 348"/>
          <p:cNvSpPr>
            <a:spLocks noGrp="1"/>
          </p:cNvSpPr>
          <p:nvPr>
            <p:ph type="title"/>
          </p:nvPr>
        </p:nvSpPr>
        <p:spPr>
          <a:prstGeom prst="rect">
            <a:avLst/>
          </a:prstGeom>
        </p:spPr>
        <p:txBody>
          <a:bodyPr/>
          <a:lstStyle>
            <a:lvl1pPr>
              <a:defRPr sz="7100" b="1"/>
            </a:lvl1pPr>
          </a:lstStyle>
          <a:p>
            <a:pPr lvl="0">
              <a:defRPr sz="1800" b="0"/>
            </a:pPr>
            <a:r>
              <a:rPr sz="7100" b="1"/>
              <a:t>Germantown</a:t>
            </a:r>
          </a:p>
        </p:txBody>
      </p:sp>
      <p:sp>
        <p:nvSpPr>
          <p:cNvPr id="349" name="Shape 349"/>
          <p:cNvSpPr>
            <a:spLocks noGrp="1"/>
          </p:cNvSpPr>
          <p:nvPr>
            <p:ph type="body" idx="1"/>
          </p:nvPr>
        </p:nvSpPr>
        <p:spPr>
          <a:xfrm>
            <a:off x="7886700" y="8191627"/>
            <a:ext cx="5018822" cy="888746"/>
          </a:xfrm>
          <a:prstGeom prst="rect">
            <a:avLst/>
          </a:prstGeom>
        </p:spPr>
        <p:txBody>
          <a:bodyPr/>
          <a:lstStyle>
            <a:lvl1pPr>
              <a:defRPr sz="4500" b="1"/>
            </a:lvl1pPr>
          </a:lstStyle>
          <a:p>
            <a:pPr lvl="0">
              <a:defRPr sz="1800" b="0">
                <a:solidFill>
                  <a:srgbClr val="000000"/>
                </a:solidFill>
              </a:defRPr>
            </a:pPr>
            <a:r>
              <a:rPr sz="4500" b="1">
                <a:solidFill>
                  <a:srgbClr val="747474"/>
                </a:solidFill>
              </a:rPr>
              <a:t>Tennessee</a:t>
            </a:r>
          </a:p>
        </p:txBody>
      </p:sp>
      <p:pic>
        <p:nvPicPr>
          <p:cNvPr id="350" name="Picture 349"/>
          <p:cNvPicPr/>
          <p:nvPr/>
        </p:nvPicPr>
        <p:blipFill>
          <a:blip r:embed="rId3">
            <a:extLst/>
          </a:blip>
          <a:stretch>
            <a:fillRect/>
          </a:stretch>
        </p:blipFill>
        <p:spPr>
          <a:xfrm>
            <a:off x="95383" y="130400"/>
            <a:ext cx="2403873" cy="1331814"/>
          </a:xfrm>
          <a:prstGeom prst="rect">
            <a:avLst/>
          </a:prstGeom>
          <a:effectLst>
            <a:outerShdw blurRad="190500" dist="8455" dir="5400000" rotWithShape="0">
              <a:srgbClr val="000000"/>
            </a:outerShdw>
          </a:effectLst>
        </p:spPr>
      </p:pic>
      <p:pic>
        <p:nvPicPr>
          <p:cNvPr id="351" name="Picture 350"/>
          <p:cNvPicPr/>
          <p:nvPr/>
        </p:nvPicPr>
        <p:blipFill>
          <a:blip r:embed="rId4">
            <a:extLst/>
          </a:blip>
          <a:stretch>
            <a:fillRect/>
          </a:stretch>
        </p:blipFill>
        <p:spPr>
          <a:xfrm>
            <a:off x="9764431" y="1238358"/>
            <a:ext cx="2403873" cy="1331814"/>
          </a:xfrm>
          <a:prstGeom prst="rect">
            <a:avLst/>
          </a:prstGeom>
          <a:effectLst>
            <a:outerShdw blurRad="190500" dist="8455" dir="5400000" rotWithShape="0">
              <a:srgbClr val="000000"/>
            </a:outerShdw>
          </a:effectLst>
        </p:spPr>
      </p:pic>
      <p:pic>
        <p:nvPicPr>
          <p:cNvPr id="352" name="Picture 351"/>
          <p:cNvPicPr/>
          <p:nvPr/>
        </p:nvPicPr>
        <p:blipFill>
          <a:blip r:embed="rId5">
            <a:extLst/>
          </a:blip>
          <a:stretch>
            <a:fillRect/>
          </a:stretch>
        </p:blipFill>
        <p:spPr>
          <a:xfrm>
            <a:off x="3218430" y="226964"/>
            <a:ext cx="6567940" cy="1701801"/>
          </a:xfrm>
          <a:prstGeom prst="rect">
            <a:avLst/>
          </a:prstGeom>
          <a:effectLst>
            <a:outerShdw blurRad="190500" dist="8455" dir="5400000" rotWithShape="0">
              <a:srgbClr val="000000"/>
            </a:outerShdw>
          </a:effectLst>
        </p:spPr>
      </p:pic>
      <p:sp>
        <p:nvSpPr>
          <p:cNvPr id="353" name="Shape 353"/>
          <p:cNvSpPr/>
          <p:nvPr/>
        </p:nvSpPr>
        <p:spPr>
          <a:xfrm>
            <a:off x="10825291" y="2475475"/>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354" name="Shape 354"/>
          <p:cNvSpPr/>
          <p:nvPr/>
        </p:nvSpPr>
        <p:spPr>
          <a:xfrm>
            <a:off x="1156242" y="1587266"/>
            <a:ext cx="282154" cy="2821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55" name="Picture 354"/>
          <p:cNvPicPr/>
          <p:nvPr/>
        </p:nvPicPr>
        <p:blipFill>
          <a:blip r:embed="rId6">
            <a:extLst/>
          </a:blip>
          <a:stretch>
            <a:fillRect/>
          </a:stretch>
        </p:blipFill>
        <p:spPr>
          <a:xfrm>
            <a:off x="3675493" y="6541023"/>
            <a:ext cx="3264030" cy="1701801"/>
          </a:xfrm>
          <a:prstGeom prst="rect">
            <a:avLst/>
          </a:prstGeom>
          <a:effectLst>
            <a:outerShdw blurRad="190500" dist="8455" dir="5400000" rotWithShape="0">
              <a:srgbClr val="000000"/>
            </a:outerShdw>
          </a:effectLst>
        </p:spPr>
      </p:pic>
      <p:sp>
        <p:nvSpPr>
          <p:cNvPr id="356" name="Shape 356"/>
          <p:cNvSpPr/>
          <p:nvPr/>
        </p:nvSpPr>
        <p:spPr>
          <a:xfrm>
            <a:off x="3566804" y="7250846"/>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asted-image.png"/>
          <p:cNvPicPr/>
          <p:nvPr/>
        </p:nvPicPr>
        <p:blipFill>
          <a:blip r:embed="rId2">
            <a:extLst/>
          </a:blip>
          <a:srcRect l="4709" t="12672" r="25071" b="15965"/>
          <a:stretch>
            <a:fillRect/>
          </a:stretch>
        </p:blipFill>
        <p:spPr>
          <a:xfrm>
            <a:off x="-258168" y="-129831"/>
            <a:ext cx="13449439" cy="7854262"/>
          </a:xfrm>
          <a:prstGeom prst="rect">
            <a:avLst/>
          </a:prstGeom>
          <a:ln w="12700">
            <a:miter lim="400000"/>
          </a:ln>
          <a:effectLst>
            <a:outerShdw blurRad="190500" dist="8455" dir="5400000" rotWithShape="0">
              <a:srgbClr val="000000"/>
            </a:outerShdw>
          </a:effectLst>
        </p:spPr>
      </p:pic>
      <p:sp>
        <p:nvSpPr>
          <p:cNvPr id="359" name="Shape 359"/>
          <p:cNvSpPr>
            <a:spLocks noGrp="1"/>
          </p:cNvSpPr>
          <p:nvPr>
            <p:ph type="title"/>
          </p:nvPr>
        </p:nvSpPr>
        <p:spPr>
          <a:prstGeom prst="rect">
            <a:avLst/>
          </a:prstGeom>
        </p:spPr>
        <p:txBody>
          <a:bodyPr/>
          <a:lstStyle>
            <a:lvl1pPr>
              <a:defRPr sz="7100" b="1"/>
            </a:lvl1pPr>
          </a:lstStyle>
          <a:p>
            <a:pPr lvl="0">
              <a:defRPr sz="1800" b="0"/>
            </a:pPr>
            <a:r>
              <a:rPr sz="7100" b="1"/>
              <a:t>Germantown</a:t>
            </a:r>
          </a:p>
        </p:txBody>
      </p:sp>
      <p:sp>
        <p:nvSpPr>
          <p:cNvPr id="360" name="Shape 360"/>
          <p:cNvSpPr>
            <a:spLocks noGrp="1"/>
          </p:cNvSpPr>
          <p:nvPr>
            <p:ph type="body" idx="1"/>
          </p:nvPr>
        </p:nvSpPr>
        <p:spPr>
          <a:xfrm>
            <a:off x="7886700" y="8191627"/>
            <a:ext cx="5018822" cy="888746"/>
          </a:xfrm>
          <a:prstGeom prst="rect">
            <a:avLst/>
          </a:prstGeom>
        </p:spPr>
        <p:txBody>
          <a:bodyPr/>
          <a:lstStyle>
            <a:lvl1pPr>
              <a:defRPr sz="4500" b="1"/>
            </a:lvl1pPr>
          </a:lstStyle>
          <a:p>
            <a:pPr lvl="0">
              <a:defRPr sz="1800" b="0">
                <a:solidFill>
                  <a:srgbClr val="000000"/>
                </a:solidFill>
              </a:defRPr>
            </a:pPr>
            <a:r>
              <a:rPr sz="4500" b="1">
                <a:solidFill>
                  <a:srgbClr val="747474"/>
                </a:solidFill>
              </a:rPr>
              <a:t>Tennessee</a:t>
            </a:r>
          </a:p>
        </p:txBody>
      </p:sp>
      <p:pic>
        <p:nvPicPr>
          <p:cNvPr id="361" name="Picture 360"/>
          <p:cNvPicPr/>
          <p:nvPr/>
        </p:nvPicPr>
        <p:blipFill>
          <a:blip r:embed="rId3">
            <a:extLst/>
          </a:blip>
          <a:stretch>
            <a:fillRect/>
          </a:stretch>
        </p:blipFill>
        <p:spPr>
          <a:xfrm>
            <a:off x="95383" y="130400"/>
            <a:ext cx="2403873" cy="1331814"/>
          </a:xfrm>
          <a:prstGeom prst="rect">
            <a:avLst/>
          </a:prstGeom>
          <a:effectLst>
            <a:outerShdw blurRad="190500" dist="8455" dir="5400000" rotWithShape="0">
              <a:srgbClr val="000000"/>
            </a:outerShdw>
          </a:effectLst>
        </p:spPr>
      </p:pic>
      <p:pic>
        <p:nvPicPr>
          <p:cNvPr id="362" name="Picture 361"/>
          <p:cNvPicPr/>
          <p:nvPr/>
        </p:nvPicPr>
        <p:blipFill>
          <a:blip r:embed="rId4">
            <a:extLst/>
          </a:blip>
          <a:stretch>
            <a:fillRect/>
          </a:stretch>
        </p:blipFill>
        <p:spPr>
          <a:xfrm>
            <a:off x="9764431" y="1238358"/>
            <a:ext cx="2403873" cy="1331814"/>
          </a:xfrm>
          <a:prstGeom prst="rect">
            <a:avLst/>
          </a:prstGeom>
          <a:effectLst>
            <a:outerShdw blurRad="190500" dist="8455" dir="5400000" rotWithShape="0">
              <a:srgbClr val="000000"/>
            </a:outerShdw>
          </a:effectLst>
        </p:spPr>
      </p:pic>
      <p:pic>
        <p:nvPicPr>
          <p:cNvPr id="363" name="Picture 362"/>
          <p:cNvPicPr/>
          <p:nvPr/>
        </p:nvPicPr>
        <p:blipFill>
          <a:blip r:embed="rId5">
            <a:extLst/>
          </a:blip>
          <a:stretch>
            <a:fillRect/>
          </a:stretch>
        </p:blipFill>
        <p:spPr>
          <a:xfrm>
            <a:off x="3218430" y="226964"/>
            <a:ext cx="6567940" cy="1701801"/>
          </a:xfrm>
          <a:prstGeom prst="rect">
            <a:avLst/>
          </a:prstGeom>
          <a:effectLst>
            <a:outerShdw blurRad="190500" dist="8455" dir="5400000" rotWithShape="0">
              <a:srgbClr val="000000"/>
            </a:outerShdw>
          </a:effectLst>
        </p:spPr>
      </p:pic>
      <p:sp>
        <p:nvSpPr>
          <p:cNvPr id="364" name="Shape 364"/>
          <p:cNvSpPr/>
          <p:nvPr/>
        </p:nvSpPr>
        <p:spPr>
          <a:xfrm>
            <a:off x="10825291" y="2475475"/>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365" name="Shape 365"/>
          <p:cNvSpPr/>
          <p:nvPr/>
        </p:nvSpPr>
        <p:spPr>
          <a:xfrm>
            <a:off x="1156242" y="1587266"/>
            <a:ext cx="282154" cy="2821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66" name="Picture 365"/>
          <p:cNvPicPr/>
          <p:nvPr/>
        </p:nvPicPr>
        <p:blipFill>
          <a:blip r:embed="rId6">
            <a:extLst/>
          </a:blip>
          <a:stretch>
            <a:fillRect/>
          </a:stretch>
        </p:blipFill>
        <p:spPr>
          <a:xfrm>
            <a:off x="3675493" y="6541023"/>
            <a:ext cx="3264030" cy="1701801"/>
          </a:xfrm>
          <a:prstGeom prst="rect">
            <a:avLst/>
          </a:prstGeom>
          <a:effectLst>
            <a:outerShdw blurRad="190500" dist="8455" dir="5400000" rotWithShape="0">
              <a:srgbClr val="000000"/>
            </a:outerShdw>
          </a:effectLst>
        </p:spPr>
      </p:pic>
      <p:sp>
        <p:nvSpPr>
          <p:cNvPr id="367" name="Shape 367"/>
          <p:cNvSpPr/>
          <p:nvPr/>
        </p:nvSpPr>
        <p:spPr>
          <a:xfrm>
            <a:off x="3566804" y="7250846"/>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68" name="Picture 367"/>
          <p:cNvPicPr/>
          <p:nvPr/>
        </p:nvPicPr>
        <p:blipFill>
          <a:blip r:embed="rId7">
            <a:extLst/>
          </a:blip>
          <a:stretch>
            <a:fillRect/>
          </a:stretch>
        </p:blipFill>
        <p:spPr>
          <a:xfrm>
            <a:off x="1266329" y="1955369"/>
            <a:ext cx="9712846" cy="542681"/>
          </a:xfrm>
          <a:prstGeom prst="rect">
            <a:avLst/>
          </a:prstGeom>
        </p:spPr>
      </p:pic>
      <p:sp>
        <p:nvSpPr>
          <p:cNvPr id="370" name="Shape 370"/>
          <p:cNvSpPr/>
          <p:nvPr/>
        </p:nvSpPr>
        <p:spPr>
          <a:xfrm rot="5381924">
            <a:off x="10111606" y="5792628"/>
            <a:ext cx="1145077" cy="365294"/>
          </a:xfrm>
          <a:prstGeom prst="leftRightArrow">
            <a:avLst>
              <a:gd name="adj1" fmla="val 32000"/>
              <a:gd name="adj2" fmla="val 49410"/>
            </a:avLst>
          </a:prstGeom>
          <a:solidFill>
            <a:srgbClr val="FF2600"/>
          </a:solidFill>
          <a:ln w="12700">
            <a:miter lim="400000"/>
          </a:ln>
        </p:spPr>
        <p:txBody>
          <a:bodyPr lIns="0" tIns="0" rIns="0" bIns="0" anchor="ctr"/>
          <a:lstStyle/>
          <a:p>
            <a:pPr lvl="0">
              <a:defRPr>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1" nodeType="clickEffect">
                                  <p:stCondLst>
                                    <p:cond delay="0"/>
                                  </p:stCondLst>
                                  <p:iterate>
                                    <p:tmAbs val="0"/>
                                  </p:iterate>
                                  <p:childTnLst>
                                    <p:set>
                                      <p:cBhvr>
                                        <p:cTn id="6" fill="hold"/>
                                        <p:tgtEl>
                                          <p:spTgt spid="368"/>
                                        </p:tgtEl>
                                        <p:attrNameLst>
                                          <p:attrName>style.visibility</p:attrName>
                                        </p:attrNameLst>
                                      </p:cBhvr>
                                      <p:to>
                                        <p:strVal val="visible"/>
                                      </p:to>
                                    </p:set>
                                    <p:animEffect transition="in" filter="strips(upRight)">
                                      <p:cBhvr>
                                        <p:cTn id="7" dur="10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370"/>
                                        </p:tgtEl>
                                        <p:attrNameLst>
                                          <p:attrName>style.visibility</p:attrName>
                                        </p:attrNameLst>
                                      </p:cBhvr>
                                      <p:to>
                                        <p:strVal val="visible"/>
                                      </p:to>
                                    </p:set>
                                    <p:animEffect transition="in" filter="box(out)">
                                      <p:cBhvr>
                                        <p:cTn id="12"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1" animBg="1" advAuto="0"/>
      <p:bldP spid="370" grpId="2"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asted-image.png"/>
          <p:cNvPicPr/>
          <p:nvPr/>
        </p:nvPicPr>
        <p:blipFill>
          <a:blip r:embed="rId2">
            <a:extLst/>
          </a:blip>
          <a:srcRect l="4709" t="12672" r="25071" b="15965"/>
          <a:stretch>
            <a:fillRect/>
          </a:stretch>
        </p:blipFill>
        <p:spPr>
          <a:xfrm>
            <a:off x="-258168" y="-129831"/>
            <a:ext cx="13449439" cy="7854262"/>
          </a:xfrm>
          <a:prstGeom prst="rect">
            <a:avLst/>
          </a:prstGeom>
          <a:ln w="12700">
            <a:miter lim="400000"/>
          </a:ln>
          <a:effectLst>
            <a:outerShdw blurRad="190500" dist="8455" dir="5400000" rotWithShape="0">
              <a:srgbClr val="000000"/>
            </a:outerShdw>
          </a:effectLst>
        </p:spPr>
      </p:pic>
      <p:sp>
        <p:nvSpPr>
          <p:cNvPr id="373" name="Shape 373"/>
          <p:cNvSpPr>
            <a:spLocks noGrp="1"/>
          </p:cNvSpPr>
          <p:nvPr>
            <p:ph type="title"/>
          </p:nvPr>
        </p:nvSpPr>
        <p:spPr>
          <a:prstGeom prst="rect">
            <a:avLst/>
          </a:prstGeom>
        </p:spPr>
        <p:txBody>
          <a:bodyPr/>
          <a:lstStyle>
            <a:lvl1pPr>
              <a:defRPr sz="7100" b="1"/>
            </a:lvl1pPr>
          </a:lstStyle>
          <a:p>
            <a:pPr lvl="0">
              <a:defRPr sz="1800" b="0"/>
            </a:pPr>
            <a:r>
              <a:rPr sz="7100" b="1"/>
              <a:t>Germantown</a:t>
            </a:r>
          </a:p>
        </p:txBody>
      </p:sp>
      <p:sp>
        <p:nvSpPr>
          <p:cNvPr id="374" name="Shape 374"/>
          <p:cNvSpPr>
            <a:spLocks noGrp="1"/>
          </p:cNvSpPr>
          <p:nvPr>
            <p:ph type="body" idx="1"/>
          </p:nvPr>
        </p:nvSpPr>
        <p:spPr>
          <a:xfrm>
            <a:off x="7886700" y="8191627"/>
            <a:ext cx="5018822" cy="888746"/>
          </a:xfrm>
          <a:prstGeom prst="rect">
            <a:avLst/>
          </a:prstGeom>
        </p:spPr>
        <p:txBody>
          <a:bodyPr/>
          <a:lstStyle>
            <a:lvl1pPr>
              <a:defRPr sz="4500" b="1"/>
            </a:lvl1pPr>
          </a:lstStyle>
          <a:p>
            <a:pPr lvl="0">
              <a:defRPr sz="1800" b="0">
                <a:solidFill>
                  <a:srgbClr val="000000"/>
                </a:solidFill>
              </a:defRPr>
            </a:pPr>
            <a:r>
              <a:rPr sz="4500" b="1">
                <a:solidFill>
                  <a:srgbClr val="747474"/>
                </a:solidFill>
              </a:rPr>
              <a:t>Tennessee</a:t>
            </a:r>
          </a:p>
        </p:txBody>
      </p:sp>
      <p:pic>
        <p:nvPicPr>
          <p:cNvPr id="375" name="Picture 374"/>
          <p:cNvPicPr/>
          <p:nvPr/>
        </p:nvPicPr>
        <p:blipFill>
          <a:blip r:embed="rId3">
            <a:extLst/>
          </a:blip>
          <a:stretch>
            <a:fillRect/>
          </a:stretch>
        </p:blipFill>
        <p:spPr>
          <a:xfrm>
            <a:off x="95383" y="130400"/>
            <a:ext cx="2403873" cy="1331814"/>
          </a:xfrm>
          <a:prstGeom prst="rect">
            <a:avLst/>
          </a:prstGeom>
          <a:effectLst>
            <a:outerShdw blurRad="190500" dist="8455" dir="5400000" rotWithShape="0">
              <a:srgbClr val="000000"/>
            </a:outerShdw>
          </a:effectLst>
        </p:spPr>
      </p:pic>
      <p:pic>
        <p:nvPicPr>
          <p:cNvPr id="376" name="Picture 375"/>
          <p:cNvPicPr/>
          <p:nvPr/>
        </p:nvPicPr>
        <p:blipFill>
          <a:blip r:embed="rId4">
            <a:extLst/>
          </a:blip>
          <a:stretch>
            <a:fillRect/>
          </a:stretch>
        </p:blipFill>
        <p:spPr>
          <a:xfrm>
            <a:off x="9764431" y="1238358"/>
            <a:ext cx="2403873" cy="1331814"/>
          </a:xfrm>
          <a:prstGeom prst="rect">
            <a:avLst/>
          </a:prstGeom>
          <a:effectLst>
            <a:outerShdw blurRad="190500" dist="8455" dir="5400000" rotWithShape="0">
              <a:srgbClr val="000000"/>
            </a:outerShdw>
          </a:effectLst>
        </p:spPr>
      </p:pic>
      <p:pic>
        <p:nvPicPr>
          <p:cNvPr id="377" name="Picture 376"/>
          <p:cNvPicPr/>
          <p:nvPr/>
        </p:nvPicPr>
        <p:blipFill>
          <a:blip r:embed="rId5">
            <a:extLst/>
          </a:blip>
          <a:stretch>
            <a:fillRect/>
          </a:stretch>
        </p:blipFill>
        <p:spPr>
          <a:xfrm>
            <a:off x="3218430" y="226964"/>
            <a:ext cx="6567940" cy="1701801"/>
          </a:xfrm>
          <a:prstGeom prst="rect">
            <a:avLst/>
          </a:prstGeom>
          <a:effectLst>
            <a:outerShdw blurRad="190500" dist="8455" dir="5400000" rotWithShape="0">
              <a:srgbClr val="000000"/>
            </a:outerShdw>
          </a:effectLst>
        </p:spPr>
      </p:pic>
      <p:sp>
        <p:nvSpPr>
          <p:cNvPr id="378" name="Shape 378"/>
          <p:cNvSpPr/>
          <p:nvPr/>
        </p:nvSpPr>
        <p:spPr>
          <a:xfrm>
            <a:off x="10825291" y="2475475"/>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379" name="Shape 379"/>
          <p:cNvSpPr/>
          <p:nvPr/>
        </p:nvSpPr>
        <p:spPr>
          <a:xfrm>
            <a:off x="1156242" y="1587266"/>
            <a:ext cx="282154" cy="2821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80" name="Picture 379"/>
          <p:cNvPicPr/>
          <p:nvPr/>
        </p:nvPicPr>
        <p:blipFill>
          <a:blip r:embed="rId6">
            <a:extLst/>
          </a:blip>
          <a:stretch>
            <a:fillRect/>
          </a:stretch>
        </p:blipFill>
        <p:spPr>
          <a:xfrm>
            <a:off x="3675493" y="6541023"/>
            <a:ext cx="3264030" cy="1701801"/>
          </a:xfrm>
          <a:prstGeom prst="rect">
            <a:avLst/>
          </a:prstGeom>
          <a:effectLst>
            <a:outerShdw blurRad="190500" dist="8455" dir="5400000" rotWithShape="0">
              <a:srgbClr val="000000"/>
            </a:outerShdw>
          </a:effectLst>
        </p:spPr>
      </p:pic>
      <p:sp>
        <p:nvSpPr>
          <p:cNvPr id="381" name="Shape 381"/>
          <p:cNvSpPr/>
          <p:nvPr/>
        </p:nvSpPr>
        <p:spPr>
          <a:xfrm>
            <a:off x="3566804" y="7250846"/>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82" name="Picture 381"/>
          <p:cNvPicPr/>
          <p:nvPr/>
        </p:nvPicPr>
        <p:blipFill>
          <a:blip r:embed="rId7">
            <a:extLst/>
          </a:blip>
          <a:stretch>
            <a:fillRect/>
          </a:stretch>
        </p:blipFill>
        <p:spPr>
          <a:xfrm>
            <a:off x="2959498" y="2237987"/>
            <a:ext cx="8019677" cy="514472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1" nodeType="clickEffect">
                                  <p:stCondLst>
                                    <p:cond delay="0"/>
                                  </p:stCondLst>
                                  <p:iterate>
                                    <p:tmAbs val="0"/>
                                  </p:iterate>
                                  <p:childTnLst>
                                    <p:set>
                                      <p:cBhvr>
                                        <p:cTn id="6" fill="hold"/>
                                        <p:tgtEl>
                                          <p:spTgt spid="382"/>
                                        </p:tgtEl>
                                        <p:attrNameLst>
                                          <p:attrName>style.visibility</p:attrName>
                                        </p:attrNameLst>
                                      </p:cBhvr>
                                      <p:to>
                                        <p:strVal val="visible"/>
                                      </p:to>
                                    </p:set>
                                    <p:animEffect transition="in" filter="strips(upRight)">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pasted-image.png"/>
          <p:cNvPicPr/>
          <p:nvPr/>
        </p:nvPicPr>
        <p:blipFill>
          <a:blip r:embed="rId2">
            <a:extLst/>
          </a:blip>
          <a:srcRect l="4709" t="12672" r="25071" b="15965"/>
          <a:stretch>
            <a:fillRect/>
          </a:stretch>
        </p:blipFill>
        <p:spPr>
          <a:xfrm>
            <a:off x="-258168" y="-129831"/>
            <a:ext cx="13449439" cy="7854262"/>
          </a:xfrm>
          <a:prstGeom prst="rect">
            <a:avLst/>
          </a:prstGeom>
          <a:ln w="12700">
            <a:miter lim="400000"/>
          </a:ln>
          <a:effectLst>
            <a:outerShdw blurRad="190500" dist="8455" dir="5400000" rotWithShape="0">
              <a:srgbClr val="000000"/>
            </a:outerShdw>
          </a:effectLst>
        </p:spPr>
      </p:pic>
      <p:sp>
        <p:nvSpPr>
          <p:cNvPr id="386" name="Shape 386"/>
          <p:cNvSpPr>
            <a:spLocks noGrp="1"/>
          </p:cNvSpPr>
          <p:nvPr>
            <p:ph type="title"/>
          </p:nvPr>
        </p:nvSpPr>
        <p:spPr>
          <a:prstGeom prst="rect">
            <a:avLst/>
          </a:prstGeom>
        </p:spPr>
        <p:txBody>
          <a:bodyPr/>
          <a:lstStyle>
            <a:lvl1pPr>
              <a:defRPr sz="7100" b="1"/>
            </a:lvl1pPr>
          </a:lstStyle>
          <a:p>
            <a:pPr lvl="0">
              <a:defRPr sz="1800" b="0"/>
            </a:pPr>
            <a:r>
              <a:rPr sz="7100" b="1"/>
              <a:t>Germantown</a:t>
            </a:r>
          </a:p>
        </p:txBody>
      </p:sp>
      <p:sp>
        <p:nvSpPr>
          <p:cNvPr id="387" name="Shape 387"/>
          <p:cNvSpPr>
            <a:spLocks noGrp="1"/>
          </p:cNvSpPr>
          <p:nvPr>
            <p:ph type="body" idx="1"/>
          </p:nvPr>
        </p:nvSpPr>
        <p:spPr>
          <a:xfrm>
            <a:off x="7886700" y="8191627"/>
            <a:ext cx="5018822" cy="888746"/>
          </a:xfrm>
          <a:prstGeom prst="rect">
            <a:avLst/>
          </a:prstGeom>
        </p:spPr>
        <p:txBody>
          <a:bodyPr/>
          <a:lstStyle>
            <a:lvl1pPr>
              <a:defRPr sz="4500" b="1"/>
            </a:lvl1pPr>
          </a:lstStyle>
          <a:p>
            <a:pPr lvl="0">
              <a:defRPr sz="1800" b="0">
                <a:solidFill>
                  <a:srgbClr val="000000"/>
                </a:solidFill>
              </a:defRPr>
            </a:pPr>
            <a:r>
              <a:rPr sz="4500" b="1">
                <a:solidFill>
                  <a:srgbClr val="747474"/>
                </a:solidFill>
              </a:rPr>
              <a:t>Tennessee</a:t>
            </a:r>
          </a:p>
        </p:txBody>
      </p:sp>
      <p:pic>
        <p:nvPicPr>
          <p:cNvPr id="388" name="Picture 387"/>
          <p:cNvPicPr/>
          <p:nvPr/>
        </p:nvPicPr>
        <p:blipFill>
          <a:blip r:embed="rId3">
            <a:extLst/>
          </a:blip>
          <a:stretch>
            <a:fillRect/>
          </a:stretch>
        </p:blipFill>
        <p:spPr>
          <a:xfrm>
            <a:off x="95383" y="130400"/>
            <a:ext cx="2403873" cy="1331814"/>
          </a:xfrm>
          <a:prstGeom prst="rect">
            <a:avLst/>
          </a:prstGeom>
          <a:effectLst>
            <a:outerShdw blurRad="190500" dist="8455" dir="5400000" rotWithShape="0">
              <a:srgbClr val="000000"/>
            </a:outerShdw>
          </a:effectLst>
        </p:spPr>
      </p:pic>
      <p:pic>
        <p:nvPicPr>
          <p:cNvPr id="389" name="Picture 388"/>
          <p:cNvPicPr/>
          <p:nvPr/>
        </p:nvPicPr>
        <p:blipFill>
          <a:blip r:embed="rId4">
            <a:extLst/>
          </a:blip>
          <a:stretch>
            <a:fillRect/>
          </a:stretch>
        </p:blipFill>
        <p:spPr>
          <a:xfrm>
            <a:off x="9764431" y="1238358"/>
            <a:ext cx="2403873" cy="1331814"/>
          </a:xfrm>
          <a:prstGeom prst="rect">
            <a:avLst/>
          </a:prstGeom>
          <a:effectLst>
            <a:outerShdw blurRad="190500" dist="8455" dir="5400000" rotWithShape="0">
              <a:srgbClr val="000000"/>
            </a:outerShdw>
          </a:effectLst>
        </p:spPr>
      </p:pic>
      <p:pic>
        <p:nvPicPr>
          <p:cNvPr id="390" name="Picture 389"/>
          <p:cNvPicPr/>
          <p:nvPr/>
        </p:nvPicPr>
        <p:blipFill>
          <a:blip r:embed="rId5">
            <a:extLst/>
          </a:blip>
          <a:stretch>
            <a:fillRect/>
          </a:stretch>
        </p:blipFill>
        <p:spPr>
          <a:xfrm>
            <a:off x="3218430" y="226964"/>
            <a:ext cx="6567940" cy="1701801"/>
          </a:xfrm>
          <a:prstGeom prst="rect">
            <a:avLst/>
          </a:prstGeom>
          <a:effectLst>
            <a:outerShdw blurRad="190500" dist="8455" dir="5400000" rotWithShape="0">
              <a:srgbClr val="000000"/>
            </a:outerShdw>
          </a:effectLst>
        </p:spPr>
      </p:pic>
      <p:sp>
        <p:nvSpPr>
          <p:cNvPr id="391" name="Shape 391"/>
          <p:cNvSpPr/>
          <p:nvPr/>
        </p:nvSpPr>
        <p:spPr>
          <a:xfrm>
            <a:off x="10825291" y="2475475"/>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392" name="Shape 392"/>
          <p:cNvSpPr/>
          <p:nvPr/>
        </p:nvSpPr>
        <p:spPr>
          <a:xfrm>
            <a:off x="1156242" y="1587266"/>
            <a:ext cx="282154" cy="2821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93" name="Picture 392"/>
          <p:cNvPicPr/>
          <p:nvPr/>
        </p:nvPicPr>
        <p:blipFill>
          <a:blip r:embed="rId6">
            <a:extLst/>
          </a:blip>
          <a:stretch>
            <a:fillRect/>
          </a:stretch>
        </p:blipFill>
        <p:spPr>
          <a:xfrm>
            <a:off x="3675493" y="6541023"/>
            <a:ext cx="3264030" cy="1701801"/>
          </a:xfrm>
          <a:prstGeom prst="rect">
            <a:avLst/>
          </a:prstGeom>
          <a:effectLst>
            <a:outerShdw blurRad="190500" dist="8455" dir="5400000" rotWithShape="0">
              <a:srgbClr val="000000"/>
            </a:outerShdw>
          </a:effectLst>
        </p:spPr>
      </p:pic>
      <p:sp>
        <p:nvSpPr>
          <p:cNvPr id="394" name="Shape 394"/>
          <p:cNvSpPr/>
          <p:nvPr/>
        </p:nvSpPr>
        <p:spPr>
          <a:xfrm>
            <a:off x="3566804" y="7250846"/>
            <a:ext cx="282154" cy="2821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941100"/>
              </a:gs>
              <a:gs pos="100000">
                <a:srgbClr val="FF2600"/>
              </a:gs>
            </a:gsLst>
            <a:lin ang="5400000"/>
          </a:gradFill>
          <a:ln w="12700">
            <a:solidFill/>
            <a:miter lim="400000"/>
          </a:ln>
          <a:effectLst>
            <a:outerShdw blurRad="50800" dist="25400" dir="5400000" rotWithShape="0">
              <a:srgbClr val="000000">
                <a:alpha val="40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pic>
        <p:nvPicPr>
          <p:cNvPr id="395" name="Picture 394"/>
          <p:cNvPicPr/>
          <p:nvPr/>
        </p:nvPicPr>
        <p:blipFill>
          <a:blip r:embed="rId7">
            <a:extLst/>
          </a:blip>
          <a:stretch>
            <a:fillRect/>
          </a:stretch>
        </p:blipFill>
        <p:spPr>
          <a:xfrm>
            <a:off x="1959973" y="2090345"/>
            <a:ext cx="9019202" cy="529236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1" nodeType="clickEffect">
                                  <p:stCondLst>
                                    <p:cond delay="0"/>
                                  </p:stCondLst>
                                  <p:iterate>
                                    <p:tmAbs val="0"/>
                                  </p:iterate>
                                  <p:childTnLst>
                                    <p:set>
                                      <p:cBhvr>
                                        <p:cTn id="6" fill="hold"/>
                                        <p:tgtEl>
                                          <p:spTgt spid="395"/>
                                        </p:tgtEl>
                                        <p:attrNameLst>
                                          <p:attrName>style.visibility</p:attrName>
                                        </p:attrNameLst>
                                      </p:cBhvr>
                                      <p:to>
                                        <p:strVal val="visible"/>
                                      </p:to>
                                    </p:set>
                                    <p:animEffect transition="in" filter="strips(upRight)">
                                      <p:cBhvr>
                                        <p:cTn id="7"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asted-image.tif"/>
          <p:cNvPicPr/>
          <p:nvPr/>
        </p:nvPicPr>
        <p:blipFill>
          <a:blip r:embed="rId2">
            <a:extLst/>
          </a:blip>
          <a:stretch>
            <a:fillRect/>
          </a:stretch>
        </p:blipFill>
        <p:spPr>
          <a:xfrm>
            <a:off x="210092" y="1061920"/>
            <a:ext cx="12584615" cy="762976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asted-image.tif"/>
          <p:cNvPicPr/>
          <p:nvPr/>
        </p:nvPicPr>
        <p:blipFill>
          <a:blip r:embed="rId2">
            <a:extLst/>
          </a:blip>
          <a:stretch>
            <a:fillRect/>
          </a:stretch>
        </p:blipFill>
        <p:spPr>
          <a:xfrm>
            <a:off x="-8226" y="-131374"/>
            <a:ext cx="13021252" cy="1001634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 name="Shape 402"/>
          <p:cNvSpPr/>
          <p:nvPr/>
        </p:nvSpPr>
        <p:spPr>
          <a:xfrm>
            <a:off x="6032661" y="546099"/>
            <a:ext cx="1140396"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6</a:t>
            </a:r>
          </a:p>
        </p:txBody>
      </p:sp>
      <p:sp>
        <p:nvSpPr>
          <p:cNvPr id="403" name="Shape 403"/>
          <p:cNvSpPr/>
          <p:nvPr/>
        </p:nvSpPr>
        <p:spPr>
          <a:xfrm>
            <a:off x="1072194" y="3587750"/>
            <a:ext cx="10860411" cy="3594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800">
                <a:solidFill>
                  <a:srgbClr val="141112"/>
                </a:solidFill>
                <a:latin typeface="Georgia"/>
                <a:ea typeface="Georgia"/>
                <a:cs typeface="Georgia"/>
                <a:sym typeface="Georgia"/>
              </a:rPr>
              <a:t>Use different types of maps (political, physical, population, resource, polar projection, and </a:t>
            </a:r>
            <a:r>
              <a:rPr sz="4800">
                <a:latin typeface="Georgia"/>
                <a:ea typeface="Georgia"/>
                <a:cs typeface="Georgia"/>
                <a:sym typeface="Georgia"/>
              </a:rPr>
              <a:t>climate) and globe skills to interpret geographic information from a graph or chart.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p:nvPr/>
        </p:nvPicPr>
        <p:blipFill>
          <a:blip r:embed="rId2">
            <a:extLst/>
          </a:blip>
          <a:stretch>
            <a:fillRect/>
          </a:stretch>
        </p:blipFill>
        <p:spPr>
          <a:xfrm>
            <a:off x="234213" y="175935"/>
            <a:ext cx="10810461" cy="9401730"/>
          </a:xfrm>
          <a:prstGeom prst="rect">
            <a:avLst/>
          </a:prstGeom>
          <a:effectLst>
            <a:outerShdw blurRad="63500" dist="25400" dir="5400000" rotWithShape="0">
              <a:srgbClr val="000000">
                <a:alpha val="50000"/>
              </a:srgbClr>
            </a:outerShdw>
          </a:effectLst>
        </p:spPr>
      </p:pic>
      <p:pic>
        <p:nvPicPr>
          <p:cNvPr id="131" name="Picture 130"/>
          <p:cNvPicPr/>
          <p:nvPr/>
        </p:nvPicPr>
        <p:blipFill>
          <a:blip r:embed="rId3">
            <a:extLst/>
          </a:blip>
          <a:stretch>
            <a:fillRect/>
          </a:stretch>
        </p:blipFill>
        <p:spPr>
          <a:xfrm>
            <a:off x="7691658" y="3357896"/>
            <a:ext cx="4927333" cy="3037808"/>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AOzGCcf.jpg"/>
          <p:cNvPicPr/>
          <p:nvPr/>
        </p:nvPicPr>
        <p:blipFill>
          <a:blip r:embed="rId2">
            <a:extLst/>
          </a:blip>
          <a:srcRect t="2500"/>
          <a:stretch>
            <a:fillRect/>
          </a:stretch>
        </p:blipFill>
        <p:spPr>
          <a:xfrm>
            <a:off x="899566" y="508000"/>
            <a:ext cx="11205106" cy="6934200"/>
          </a:xfrm>
          <a:prstGeom prst="rect">
            <a:avLst/>
          </a:prstGeom>
          <a:ln w="12700">
            <a:miter lim="400000"/>
          </a:ln>
          <a:effectLst>
            <a:outerShdw blurRad="127000" dist="76200" dir="2700000" rotWithShape="0">
              <a:srgbClr val="000000">
                <a:alpha val="75000"/>
              </a:srgbClr>
            </a:outerShdw>
          </a:effectLst>
        </p:spPr>
      </p:pic>
      <p:graphicFrame>
        <p:nvGraphicFramePr>
          <p:cNvPr id="406" name="Table 406"/>
          <p:cNvGraphicFramePr/>
          <p:nvPr>
            <p:extLst>
              <p:ext uri="{D42A27DB-BD31-4B8C-83A1-F6EECF244321}">
                <p14:modId xmlns:p14="http://schemas.microsoft.com/office/powerpoint/2010/main" val="771673265"/>
              </p:ext>
            </p:extLst>
          </p:nvPr>
        </p:nvGraphicFramePr>
        <p:xfrm>
          <a:off x="139700" y="7493000"/>
          <a:ext cx="12725398" cy="2032000"/>
        </p:xfrm>
        <a:graphic>
          <a:graphicData uri="http://schemas.openxmlformats.org/drawingml/2006/table">
            <a:tbl>
              <a:tblPr>
                <a:tableStyleId>{4C3C2611-4C71-4FC5-86AE-919BDF0F9419}</a:tableStyleId>
              </a:tblPr>
              <a:tblGrid>
                <a:gridCol w="4021708"/>
                <a:gridCol w="4351845"/>
                <a:gridCol w="4351845"/>
              </a:tblGrid>
              <a:tr h="1016000">
                <a:tc rowSpan="2">
                  <a:txBody>
                    <a:bodyPr/>
                    <a:lstStyle/>
                    <a:p>
                      <a:pPr lvl="0" defTabSz="457200">
                        <a:defRPr>
                          <a:solidFill>
                            <a:srgbClr val="000000"/>
                          </a:solidFill>
                        </a:defRPr>
                      </a:pPr>
                      <a:r>
                        <a:rPr sz="4300" b="1" dirty="0">
                          <a:latin typeface="Helvetica Neue"/>
                          <a:ea typeface="Helvetica Neue"/>
                          <a:cs typeface="Helvetica Neue"/>
                          <a:sym typeface="Helvetica Neue"/>
                        </a:rPr>
                        <a:t>Map Projections</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a:latin typeface="Helvetica Neue"/>
                          <a:ea typeface="Helvetica Neue"/>
                          <a:cs typeface="Helvetica Neue"/>
                          <a:sym typeface="Helvetica Neue"/>
                        </a:rPr>
                        <a:t>Round to Flat</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a:latin typeface="Helvetica Neue"/>
                          <a:ea typeface="Helvetica Neue"/>
                          <a:cs typeface="Helvetica Neue"/>
                          <a:sym typeface="Helvetica Neue"/>
                        </a:rPr>
                        <a:t>Size, Shape,  and Distance</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016000">
                <a:tc vMerge="1">
                  <a:txBody>
                    <a:bodyPr/>
                    <a:lstStyle/>
                    <a:p>
                      <a:endParaRPr lang="en-US"/>
                    </a:p>
                  </a:txBody>
                  <a:tcPr/>
                </a:tc>
                <a:tc>
                  <a:txBody>
                    <a:bodyPr/>
                    <a:lstStyle/>
                    <a:p>
                      <a:pPr lvl="0" algn="l" defTabSz="457200">
                        <a:defRPr>
                          <a:solidFill>
                            <a:srgbClr val="000000"/>
                          </a:solidFill>
                        </a:defRPr>
                      </a:pPr>
                      <a:r>
                        <a:rPr sz="2500" b="1" dirty="0">
                          <a:latin typeface="Helvetica Neue"/>
                          <a:ea typeface="Helvetica Neue"/>
                          <a:cs typeface="Helvetica Neue"/>
                          <a:sym typeface="Helvetica Neue"/>
                        </a:rPr>
                        <a:t>Shearing, Tearing, and Compression</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2500" b="1" dirty="0">
                          <a:latin typeface="Helvetica Neue"/>
                          <a:ea typeface="Helvetica Neue"/>
                          <a:cs typeface="Helvetica Neue"/>
                          <a:sym typeface="Helvetica Neue"/>
                        </a:rPr>
                        <a:t>Relative Location Changes</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
        <p:nvSpPr>
          <p:cNvPr id="407" name="Shape 407"/>
          <p:cNvSpPr/>
          <p:nvPr/>
        </p:nvSpPr>
        <p:spPr>
          <a:xfrm>
            <a:off x="990600" y="5905500"/>
            <a:ext cx="11023600" cy="12065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sz="3600" b="1">
                <a:solidFill>
                  <a:srgbClr val="831100"/>
                </a:solidFill>
                <a:latin typeface="Helvetica Neue Light"/>
                <a:ea typeface="Helvetica Neue Light"/>
                <a:cs typeface="Helvetica Neue Light"/>
                <a:sym typeface="Helvetica Neue Light"/>
              </a:rPr>
              <a:t>Physical / Cultural: </a:t>
            </a:r>
          </a:p>
          <a:p>
            <a:pPr lvl="0">
              <a:defRPr sz="1800">
                <a:solidFill>
                  <a:srgbClr val="000000"/>
                </a:solidFill>
              </a:defRPr>
            </a:pPr>
            <a:r>
              <a:rPr sz="3600" b="1">
                <a:solidFill>
                  <a:srgbClr val="831100"/>
                </a:solidFill>
                <a:latin typeface="Helvetica Neue Light"/>
                <a:ea typeface="Helvetica Neue Light"/>
                <a:cs typeface="Helvetica Neue Light"/>
                <a:sym typeface="Helvetica Neue Light"/>
              </a:rPr>
              <a:t>Misconceptions / Bigger being better.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1" animBg="1" advAuto="0"/>
      <p:bldP spid="407" grpId="2"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p:cNvSpPr>
          <p:nvPr>
            <p:ph type="title"/>
          </p:nvPr>
        </p:nvSpPr>
        <p:spPr>
          <a:xfrm>
            <a:off x="660400" y="215900"/>
            <a:ext cx="11074400" cy="1587500"/>
          </a:xfrm>
          <a:prstGeom prst="rect">
            <a:avLst/>
          </a:prstGeom>
        </p:spPr>
        <p:txBody>
          <a:bodyPr/>
          <a:lstStyle>
            <a:lvl1pPr algn="ctr">
              <a:defRPr sz="7200" b="1"/>
            </a:lvl1pPr>
          </a:lstStyle>
          <a:p>
            <a:pPr lvl="0">
              <a:defRPr sz="1800" b="0"/>
            </a:pPr>
            <a:r>
              <a:rPr sz="7200" b="1"/>
              <a:t>Map Projections</a:t>
            </a:r>
          </a:p>
        </p:txBody>
      </p:sp>
      <p:sp>
        <p:nvSpPr>
          <p:cNvPr id="410" name="Shape 410"/>
          <p:cNvSpPr>
            <a:spLocks noGrp="1"/>
          </p:cNvSpPr>
          <p:nvPr>
            <p:ph type="body" idx="1"/>
          </p:nvPr>
        </p:nvSpPr>
        <p:spPr>
          <a:xfrm>
            <a:off x="469900" y="2044700"/>
            <a:ext cx="12268200" cy="7416800"/>
          </a:xfrm>
          <a:prstGeom prst="rect">
            <a:avLst/>
          </a:prstGeom>
        </p:spPr>
        <p:txBody>
          <a:bodyPr/>
          <a:lstStyle/>
          <a:p>
            <a:pPr marL="177482" lvl="0" indent="-177482">
              <a:spcBef>
                <a:spcPts val="2600"/>
              </a:spcBef>
              <a:buClr>
                <a:srgbClr val="FFFFFF"/>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600">
                <a:latin typeface="Helvetica"/>
                <a:ea typeface="Helvetica"/>
                <a:cs typeface="Helvetica"/>
                <a:sym typeface="Helvetica"/>
              </a:rPr>
              <a:t> -projecting the earth onto a flat piece of paper </a:t>
            </a:r>
          </a:p>
          <a:p>
            <a:pPr marL="177482" lvl="0" indent="-177482">
              <a:spcBef>
                <a:spcPts val="2600"/>
              </a:spcBef>
              <a:buClr>
                <a:srgbClr val="FFFFFF"/>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600">
                <a:latin typeface="Helvetica"/>
                <a:ea typeface="Helvetica"/>
                <a:cs typeface="Helvetica"/>
                <a:sym typeface="Helvetica"/>
              </a:rPr>
              <a:t> -classes: conic, cylindrical, planar, oval (false cylindrical)</a:t>
            </a:r>
          </a:p>
          <a:p>
            <a:pPr marL="177482" lvl="0" indent="-177482">
              <a:spcBef>
                <a:spcPts val="2600"/>
              </a:spcBef>
              <a:buClr>
                <a:srgbClr val="FFFFFF"/>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600" b="1">
                <a:latin typeface="Helvetica"/>
                <a:ea typeface="Helvetica"/>
                <a:cs typeface="Helvetica"/>
                <a:sym typeface="Helvetica"/>
              </a:rPr>
              <a:t> -tearing, shearing, compression</a:t>
            </a:r>
          </a:p>
          <a:p>
            <a:pPr marL="177482" lvl="0" indent="-177482">
              <a:spcBef>
                <a:spcPts val="2600"/>
              </a:spcBef>
              <a:buClr>
                <a:srgbClr val="FFFFFF"/>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600">
                <a:latin typeface="Helvetica"/>
                <a:ea typeface="Helvetica"/>
                <a:cs typeface="Helvetica"/>
                <a:sym typeface="Helvetica"/>
              </a:rPr>
              <a:t> -distortion increases from the point of contact</a:t>
            </a:r>
          </a:p>
          <a:p>
            <a:pPr marL="177482" lvl="0" indent="-177482">
              <a:spcBef>
                <a:spcPts val="2600"/>
              </a:spcBef>
              <a:buClr>
                <a:srgbClr val="FFFFFF"/>
              </a:buClr>
              <a:buFont typeface="Chalkboard"/>
              <a:tabLst>
                <a:tab pos="1130300" algn="l"/>
                <a:tab pos="1587500" algn="l"/>
                <a:tab pos="2044700" algn="l"/>
                <a:tab pos="2501900" algn="l"/>
                <a:tab pos="2946400" algn="l"/>
                <a:tab pos="3403600" algn="l"/>
                <a:tab pos="3860800" algn="l"/>
                <a:tab pos="4318000" algn="l"/>
                <a:tab pos="4775200" algn="l"/>
                <a:tab pos="5232400" algn="l"/>
                <a:tab pos="5676900" algn="l"/>
                <a:tab pos="6134100" algn="l"/>
              </a:tabLst>
              <a:defRPr sz="1800">
                <a:solidFill>
                  <a:srgbClr val="000000"/>
                </a:solidFill>
              </a:defRPr>
            </a:pPr>
            <a:r>
              <a:rPr sz="4600">
                <a:latin typeface="Helvetica"/>
                <a:ea typeface="Helvetica"/>
                <a:cs typeface="Helvetica"/>
                <a:sym typeface="Helvetica"/>
              </a:rPr>
              <a:t> </a:t>
            </a:r>
            <a:r>
              <a:rPr sz="4600" b="1">
                <a:latin typeface="Helvetica"/>
                <a:ea typeface="Helvetica"/>
                <a:cs typeface="Helvetica"/>
                <a:sym typeface="Helvetica"/>
              </a:rPr>
              <a:t>-distortions: shape, relative size (area), distance, direction, proximity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AOzGCcf.jpg"/>
          <p:cNvPicPr/>
          <p:nvPr/>
        </p:nvPicPr>
        <p:blipFill>
          <a:blip r:embed="rId2">
            <a:extLst/>
          </a:blip>
          <a:stretch>
            <a:fillRect/>
          </a:stretch>
        </p:blipFill>
        <p:spPr>
          <a:xfrm>
            <a:off x="-38100" y="723900"/>
            <a:ext cx="13085961" cy="8305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etersprojection-over.png"/>
          <p:cNvPicPr/>
          <p:nvPr/>
        </p:nvPicPr>
        <p:blipFill>
          <a:blip r:embed="rId2">
            <a:extLst/>
          </a:blip>
          <a:stretch>
            <a:fillRect/>
          </a:stretch>
        </p:blipFill>
        <p:spPr>
          <a:xfrm>
            <a:off x="-88900" y="0"/>
            <a:ext cx="14655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XuR73Tw.png"/>
          <p:cNvPicPr/>
          <p:nvPr/>
        </p:nvPicPr>
        <p:blipFill>
          <a:blip r:embed="rId2">
            <a:extLst/>
          </a:blip>
          <a:stretch>
            <a:fillRect/>
          </a:stretch>
        </p:blipFill>
        <p:spPr>
          <a:xfrm>
            <a:off x="-157337" y="-1943"/>
            <a:ext cx="13315620" cy="14833601"/>
          </a:xfrm>
          <a:prstGeom prst="rect">
            <a:avLst/>
          </a:prstGeom>
          <a:ln w="12700">
            <a:miter lim="400000"/>
          </a:ln>
        </p:spPr>
      </p:pic>
      <p:sp>
        <p:nvSpPr>
          <p:cNvPr id="417" name="Shape 417"/>
          <p:cNvSpPr/>
          <p:nvPr/>
        </p:nvSpPr>
        <p:spPr>
          <a:xfrm>
            <a:off x="-127000" y="8509000"/>
            <a:ext cx="14808200" cy="2374900"/>
          </a:xfrm>
          <a:prstGeom prst="rect">
            <a:avLst/>
          </a:prstGeom>
          <a:solidFill>
            <a:srgbClr val="FFFEE3"/>
          </a:solidFill>
          <a:ln w="25400">
            <a:solidFill>
              <a:srgbClr val="000000">
                <a:alpha val="0"/>
              </a:srgbClr>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XuR73Tw.png"/>
          <p:cNvPicPr/>
          <p:nvPr/>
        </p:nvPicPr>
        <p:blipFill>
          <a:blip r:embed="rId2">
            <a:extLst/>
          </a:blip>
          <a:stretch>
            <a:fillRect/>
          </a:stretch>
        </p:blipFill>
        <p:spPr>
          <a:xfrm>
            <a:off x="-157337" y="-7152043"/>
            <a:ext cx="13315620" cy="14833601"/>
          </a:xfrm>
          <a:prstGeom prst="rect">
            <a:avLst/>
          </a:prstGeom>
          <a:ln w="12700">
            <a:miter lim="400000"/>
          </a:ln>
        </p:spPr>
      </p:pic>
      <p:sp>
        <p:nvSpPr>
          <p:cNvPr id="420" name="Shape 420"/>
          <p:cNvSpPr/>
          <p:nvPr/>
        </p:nvSpPr>
        <p:spPr>
          <a:xfrm>
            <a:off x="-203200" y="7581900"/>
            <a:ext cx="14808200" cy="2590800"/>
          </a:xfrm>
          <a:prstGeom prst="rect">
            <a:avLst/>
          </a:prstGeom>
          <a:solidFill>
            <a:srgbClr val="FFFEE3"/>
          </a:solidFill>
          <a:ln w="25400">
            <a:solidFill>
              <a:srgbClr val="000000">
                <a:alpha val="0"/>
              </a:srgbClr>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
        <p:nvSpPr>
          <p:cNvPr id="421" name="Shape 421"/>
          <p:cNvSpPr/>
          <p:nvPr/>
        </p:nvSpPr>
        <p:spPr>
          <a:xfrm>
            <a:off x="-533400" y="-1092200"/>
            <a:ext cx="14808200" cy="2374900"/>
          </a:xfrm>
          <a:prstGeom prst="rect">
            <a:avLst/>
          </a:prstGeom>
          <a:solidFill>
            <a:srgbClr val="FFFEE3"/>
          </a:solidFill>
          <a:ln w="25400">
            <a:solidFill>
              <a:srgbClr val="000000">
                <a:alpha val="0"/>
              </a:srgbClr>
            </a:solidFill>
            <a:miter lim="400000"/>
          </a:ln>
        </p:spPr>
        <p:txBody>
          <a:bodyPr lIns="0" tIns="0" rIns="0" bIns="0" anchor="ctr"/>
          <a:lstStyle/>
          <a:p>
            <a:pPr lvl="0">
              <a:defRPr>
                <a:solidFill>
                  <a:srgbClr val="000000"/>
                </a:solidFill>
                <a:latin typeface="Helvetica Neue Light"/>
                <a:ea typeface="Helvetica Neue Light"/>
                <a:cs typeface="Helvetica Neue Light"/>
                <a:sym typeface="Helvetica Neue Ligh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nkI71Us.jpg"/>
          <p:cNvPicPr/>
          <p:nvPr/>
        </p:nvPicPr>
        <p:blipFill>
          <a:blip r:embed="rId2">
            <a:extLst/>
          </a:blip>
          <a:stretch>
            <a:fillRect/>
          </a:stretch>
        </p:blipFill>
        <p:spPr>
          <a:xfrm>
            <a:off x="-63500" y="1587500"/>
            <a:ext cx="13131800" cy="6565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droppedImage.png"/>
          <p:cNvPicPr/>
          <p:nvPr/>
        </p:nvPicPr>
        <p:blipFill>
          <a:blip r:embed="rId2">
            <a:extLst/>
          </a:blip>
          <a:stretch>
            <a:fillRect/>
          </a:stretch>
        </p:blipFill>
        <p:spPr>
          <a:xfrm>
            <a:off x="-25400" y="2159000"/>
            <a:ext cx="13045440" cy="5435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cylindrical.png"/>
          <p:cNvPicPr/>
          <p:nvPr/>
        </p:nvPicPr>
        <p:blipFill>
          <a:blip r:embed="rId2">
            <a:extLst/>
          </a:blip>
          <a:stretch>
            <a:fillRect/>
          </a:stretch>
        </p:blipFill>
        <p:spPr>
          <a:xfrm>
            <a:off x="317500" y="215900"/>
            <a:ext cx="6858000" cy="3429000"/>
          </a:xfrm>
          <a:prstGeom prst="rect">
            <a:avLst/>
          </a:prstGeom>
          <a:ln w="12700">
            <a:miter lim="400000"/>
          </a:ln>
        </p:spPr>
      </p:pic>
      <p:pic>
        <p:nvPicPr>
          <p:cNvPr id="428" name="2mercators.png"/>
          <p:cNvPicPr/>
          <p:nvPr/>
        </p:nvPicPr>
        <p:blipFill>
          <a:blip r:embed="rId3">
            <a:extLst/>
          </a:blip>
          <a:stretch>
            <a:fillRect/>
          </a:stretch>
        </p:blipFill>
        <p:spPr>
          <a:xfrm>
            <a:off x="311149" y="3834341"/>
            <a:ext cx="6858002" cy="5715001"/>
          </a:xfrm>
          <a:prstGeom prst="rect">
            <a:avLst/>
          </a:prstGeom>
          <a:ln w="12700">
            <a:miter lim="400000"/>
          </a:ln>
        </p:spPr>
      </p:pic>
      <p:pic>
        <p:nvPicPr>
          <p:cNvPr id="429" name="polyconic.png"/>
          <p:cNvPicPr/>
          <p:nvPr/>
        </p:nvPicPr>
        <p:blipFill>
          <a:blip r:embed="rId4">
            <a:extLst/>
          </a:blip>
          <a:stretch>
            <a:fillRect/>
          </a:stretch>
        </p:blipFill>
        <p:spPr>
          <a:xfrm>
            <a:off x="7288530" y="4941110"/>
            <a:ext cx="5401946" cy="4597401"/>
          </a:xfrm>
          <a:prstGeom prst="rect">
            <a:avLst/>
          </a:prstGeom>
          <a:ln w="12700">
            <a:miter lim="400000"/>
          </a:ln>
        </p:spPr>
      </p:pic>
      <p:pic>
        <p:nvPicPr>
          <p:cNvPr id="430" name="planar.png"/>
          <p:cNvPicPr/>
          <p:nvPr/>
        </p:nvPicPr>
        <p:blipFill>
          <a:blip r:embed="rId5">
            <a:extLst/>
          </a:blip>
          <a:stretch>
            <a:fillRect/>
          </a:stretch>
        </p:blipFill>
        <p:spPr>
          <a:xfrm>
            <a:off x="7289800" y="203200"/>
            <a:ext cx="5397500" cy="455149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USGS_map_Albers_conic_tall.png"/>
          <p:cNvPicPr/>
          <p:nvPr/>
        </p:nvPicPr>
        <p:blipFill>
          <a:blip r:embed="rId2">
            <a:extLst/>
          </a:blip>
          <a:stretch>
            <a:fillRect/>
          </a:stretch>
        </p:blipFill>
        <p:spPr>
          <a:xfrm>
            <a:off x="355924" y="1295400"/>
            <a:ext cx="12283507" cy="71501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7 Continents of the World - Mocomi Kids.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3952" y="1211352"/>
            <a:ext cx="13032704" cy="733089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Usgs_map_miller_cylindrical.png"/>
          <p:cNvPicPr/>
          <p:nvPr/>
        </p:nvPicPr>
        <p:blipFill>
          <a:blip r:embed="rId2">
            <a:extLst/>
          </a:blip>
          <a:stretch>
            <a:fillRect/>
          </a:stretch>
        </p:blipFill>
        <p:spPr>
          <a:xfrm>
            <a:off x="241300" y="2203450"/>
            <a:ext cx="12511390" cy="53213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asted-image.png"/>
          <p:cNvPicPr/>
          <p:nvPr/>
        </p:nvPicPr>
        <p:blipFill>
          <a:blip r:embed="rId2">
            <a:extLst/>
          </a:blip>
          <a:stretch>
            <a:fillRect/>
          </a:stretch>
        </p:blipFill>
        <p:spPr>
          <a:xfrm>
            <a:off x="53878" y="923794"/>
            <a:ext cx="12897044" cy="8588674"/>
          </a:xfrm>
          <a:prstGeom prst="rect">
            <a:avLst/>
          </a:prstGeom>
          <a:ln w="12700">
            <a:miter lim="400000"/>
          </a:ln>
        </p:spPr>
      </p:pic>
      <p:sp>
        <p:nvSpPr>
          <p:cNvPr id="437" name="Shape 437"/>
          <p:cNvSpPr/>
          <p:nvPr/>
        </p:nvSpPr>
        <p:spPr>
          <a:xfrm>
            <a:off x="153391" y="387350"/>
            <a:ext cx="126980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lvl="0">
              <a:defRPr sz="1800" b="0"/>
            </a:pPr>
            <a:r>
              <a:rPr sz="3600" b="1"/>
              <a:t>http://www.maphill.com/united-states/maps/physical-map/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pasted-image.tif"/>
          <p:cNvPicPr/>
          <p:nvPr/>
        </p:nvPicPr>
        <p:blipFill>
          <a:blip r:embed="rId2">
            <a:extLst/>
          </a:blip>
          <a:stretch>
            <a:fillRect/>
          </a:stretch>
        </p:blipFill>
        <p:spPr>
          <a:xfrm>
            <a:off x="189071" y="0"/>
            <a:ext cx="12626658"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asted-image.png"/>
          <p:cNvPicPr/>
          <p:nvPr/>
        </p:nvPicPr>
        <p:blipFill>
          <a:blip r:embed="rId2">
            <a:extLst/>
          </a:blip>
          <a:stretch>
            <a:fillRect/>
          </a:stretch>
        </p:blipFill>
        <p:spPr>
          <a:xfrm>
            <a:off x="119526" y="300235"/>
            <a:ext cx="12765748" cy="915313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asted-image.tif"/>
          <p:cNvPicPr/>
          <p:nvPr/>
        </p:nvPicPr>
        <p:blipFill>
          <a:blip r:embed="rId2">
            <a:extLst/>
          </a:blip>
          <a:stretch>
            <a:fillRect/>
          </a:stretch>
        </p:blipFill>
        <p:spPr>
          <a:xfrm>
            <a:off x="294409" y="1006318"/>
            <a:ext cx="12415982" cy="774096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pasted-image.tif"/>
          <p:cNvPicPr/>
          <p:nvPr/>
        </p:nvPicPr>
        <p:blipFill>
          <a:blip r:embed="rId2">
            <a:extLst/>
          </a:blip>
          <a:stretch>
            <a:fillRect/>
          </a:stretch>
        </p:blipFill>
        <p:spPr>
          <a:xfrm>
            <a:off x="1191038" y="390074"/>
            <a:ext cx="10622724" cy="89734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pasted-image.tif"/>
          <p:cNvPicPr/>
          <p:nvPr/>
        </p:nvPicPr>
        <p:blipFill>
          <a:blip r:embed="rId2">
            <a:extLst/>
          </a:blip>
          <a:stretch>
            <a:fillRect/>
          </a:stretch>
        </p:blipFill>
        <p:spPr>
          <a:xfrm>
            <a:off x="324127" y="930911"/>
            <a:ext cx="12356546" cy="789177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asted-image.tif"/>
          <p:cNvPicPr/>
          <p:nvPr/>
        </p:nvPicPr>
        <p:blipFill>
          <a:blip r:embed="rId2">
            <a:extLst/>
          </a:blip>
          <a:stretch>
            <a:fillRect/>
          </a:stretch>
        </p:blipFill>
        <p:spPr>
          <a:xfrm>
            <a:off x="303863" y="188753"/>
            <a:ext cx="12397074" cy="9376094"/>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pasted-image.tif"/>
          <p:cNvPicPr/>
          <p:nvPr/>
        </p:nvPicPr>
        <p:blipFill>
          <a:blip r:embed="rId2">
            <a:extLst/>
          </a:blip>
          <a:stretch>
            <a:fillRect/>
          </a:stretch>
        </p:blipFill>
        <p:spPr>
          <a:xfrm>
            <a:off x="103613" y="51048"/>
            <a:ext cx="12797574" cy="965150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asted-image.tif"/>
          <p:cNvPicPr/>
          <p:nvPr/>
        </p:nvPicPr>
        <p:blipFill>
          <a:blip r:embed="rId2">
            <a:extLst/>
          </a:blip>
          <a:stretch>
            <a:fillRect/>
          </a:stretch>
        </p:blipFill>
        <p:spPr>
          <a:xfrm>
            <a:off x="780631" y="279308"/>
            <a:ext cx="11443538" cy="919498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1290</Words>
  <Application>Microsoft Macintosh PowerPoint</Application>
  <PresentationFormat>Custom</PresentationFormat>
  <Paragraphs>219</Paragraphs>
  <Slides>127</Slides>
  <Notes>0</Notes>
  <HiddenSlides>0</HiddenSlides>
  <MMClips>1</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Black</vt:lpstr>
      <vt:lpstr>Social Studies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Latitude (parallels)</vt:lpstr>
      <vt:lpstr>Longitude (meridians)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Germantown</vt:lpstr>
      <vt:lpstr>Germantown</vt:lpstr>
      <vt:lpstr>Germantown</vt:lpstr>
      <vt:lpstr>Germantown</vt:lpstr>
      <vt:lpstr>Germantown</vt:lpstr>
      <vt:lpstr>PowerPoint Presentation</vt:lpstr>
      <vt:lpstr>PowerPoint Presentation</vt:lpstr>
      <vt:lpstr>PowerPoint Presentation</vt:lpstr>
      <vt:lpstr>PowerPoint Presentation</vt:lpstr>
      <vt:lpstr>Map Projections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Glaciers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Standards</dc:title>
  <cp:lastModifiedBy>Shelby County Schools</cp:lastModifiedBy>
  <cp:revision>1</cp:revision>
  <dcterms:modified xsi:type="dcterms:W3CDTF">2014-07-05T13:56:43Z</dcterms:modified>
</cp:coreProperties>
</file>